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18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20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23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2"/>
  </p:notesMasterIdLst>
  <p:sldIdLst>
    <p:sldId id="256" r:id="rId2"/>
    <p:sldId id="385" r:id="rId3"/>
    <p:sldId id="357" r:id="rId4"/>
    <p:sldId id="387" r:id="rId5"/>
    <p:sldId id="397" r:id="rId6"/>
    <p:sldId id="398" r:id="rId7"/>
    <p:sldId id="420" r:id="rId8"/>
    <p:sldId id="419" r:id="rId9"/>
    <p:sldId id="399" r:id="rId10"/>
    <p:sldId id="428" r:id="rId11"/>
    <p:sldId id="409" r:id="rId12"/>
    <p:sldId id="422" r:id="rId13"/>
    <p:sldId id="423" r:id="rId14"/>
    <p:sldId id="424" r:id="rId15"/>
    <p:sldId id="401" r:id="rId16"/>
    <p:sldId id="402" r:id="rId17"/>
    <p:sldId id="404" r:id="rId18"/>
    <p:sldId id="425" r:id="rId19"/>
    <p:sldId id="426" r:id="rId20"/>
    <p:sldId id="427" r:id="rId21"/>
    <p:sldId id="405" r:id="rId22"/>
    <p:sldId id="421" r:id="rId23"/>
    <p:sldId id="418" r:id="rId24"/>
    <p:sldId id="386" r:id="rId25"/>
    <p:sldId id="391" r:id="rId26"/>
    <p:sldId id="429" r:id="rId27"/>
    <p:sldId id="392" r:id="rId28"/>
    <p:sldId id="430" r:id="rId29"/>
    <p:sldId id="431" r:id="rId30"/>
    <p:sldId id="258" r:id="rId3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orient="horz" pos="3997" userDrawn="1">
          <p15:clr>
            <a:srgbClr val="A4A3A4"/>
          </p15:clr>
        </p15:guide>
        <p15:guide id="3" orient="horz" pos="164" userDrawn="1">
          <p15:clr>
            <a:srgbClr val="A4A3A4"/>
          </p15:clr>
        </p15:guide>
        <p15:guide id="4" pos="189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5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DD1FF"/>
    <a:srgbClr val="69D8FF"/>
    <a:srgbClr val="4F60DB"/>
    <a:srgbClr val="00AEEF"/>
    <a:srgbClr val="17375E"/>
    <a:srgbClr val="CCE9AD"/>
    <a:srgbClr val="FF7C5D"/>
    <a:srgbClr val="FFFFB9"/>
    <a:srgbClr val="00B8A2"/>
    <a:srgbClr val="007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6" autoAdjust="0"/>
    <p:restoredTop sz="93108" autoAdjust="0"/>
  </p:normalViewPr>
  <p:slideViewPr>
    <p:cSldViewPr snapToGrid="0" showGuides="1">
      <p:cViewPr varScale="1">
        <p:scale>
          <a:sx n="113" d="100"/>
          <a:sy n="113" d="100"/>
        </p:scale>
        <p:origin x="1824" y="108"/>
      </p:cViewPr>
      <p:guideLst>
        <p:guide orient="horz" pos="4156"/>
        <p:guide orient="horz" pos="3997"/>
        <p:guide orient="horz" pos="164"/>
        <p:guide pos="189"/>
        <p:guide pos="2880"/>
        <p:guide pos="5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://pravo.gov.ru/proxy/ips/?docbody=&amp;prevDoc=102154754&amp;backlink=1&amp;&amp;nd=102124251" TargetMode="Externa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A9DEA7-FB0C-4665-A29C-E80714B59AB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2BAE1C-759D-4A5A-8BF3-F6C1FFA1503E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A9B2306-EE45-4171-9B98-6C7C96306124}" type="parTrans" cxnId="{83EA3FE0-40B2-4CCB-9F70-B46EC3EFADD3}">
      <dgm:prSet/>
      <dgm:spPr/>
      <dgm:t>
        <a:bodyPr/>
        <a:lstStyle/>
        <a:p>
          <a:endParaRPr lang="ru-RU"/>
        </a:p>
      </dgm:t>
    </dgm:pt>
    <dgm:pt modelId="{EC39CB4F-19E5-4567-BF32-44288C3F2E10}" type="sibTrans" cxnId="{83EA3FE0-40B2-4CCB-9F70-B46EC3EFADD3}">
      <dgm:prSet/>
      <dgm:spPr/>
      <dgm:t>
        <a:bodyPr/>
        <a:lstStyle/>
        <a:p>
          <a:endParaRPr lang="ru-RU"/>
        </a:p>
      </dgm:t>
    </dgm:pt>
    <dgm:pt modelId="{656C6344-88E2-41E5-B4CF-28BB1E556A0D}">
      <dgm:prSet phldrT="[Текст]" custT="1"/>
      <dgm:spPr/>
      <dgm:t>
        <a:bodyPr/>
        <a:lstStyle/>
        <a:p>
          <a:pPr algn="just"/>
          <a:r>
            <a:rPr lang="ru-RU" sz="2000" b="1" i="0" baseline="0" dirty="0" smtClean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rPr>
            <a:t>Государственный контроль и надзор на подведомственной территории     за соответствием обработки персональных данных требованиям законодательства Российской Федерации в области персональных данных</a:t>
          </a:r>
          <a:endParaRPr lang="ru-RU" sz="2000" dirty="0">
            <a:latin typeface="+mn-lt"/>
            <a:cs typeface="Times New Roman" pitchFamily="18" charset="0"/>
          </a:endParaRPr>
        </a:p>
      </dgm:t>
    </dgm:pt>
    <dgm:pt modelId="{21046706-1688-4C06-B75A-24A8206B6777}" type="parTrans" cxnId="{41139D92-B6EF-4B96-B880-2D42331F925A}">
      <dgm:prSet/>
      <dgm:spPr/>
      <dgm:t>
        <a:bodyPr/>
        <a:lstStyle/>
        <a:p>
          <a:endParaRPr lang="ru-RU"/>
        </a:p>
      </dgm:t>
    </dgm:pt>
    <dgm:pt modelId="{255CC376-F055-4EA9-B71B-506294BF255A}" type="sibTrans" cxnId="{41139D92-B6EF-4B96-B880-2D42331F925A}">
      <dgm:prSet/>
      <dgm:spPr/>
      <dgm:t>
        <a:bodyPr/>
        <a:lstStyle/>
        <a:p>
          <a:endParaRPr lang="ru-RU"/>
        </a:p>
      </dgm:t>
    </dgm:pt>
    <dgm:pt modelId="{B6A224FA-6BBC-4379-B998-D99825EE38A0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5A6D999-369E-4FC4-893D-C44E47BE7C68}" type="parTrans" cxnId="{34F7B8C6-A24E-4FD8-9A20-223C53BB008F}">
      <dgm:prSet/>
      <dgm:spPr/>
      <dgm:t>
        <a:bodyPr/>
        <a:lstStyle/>
        <a:p>
          <a:endParaRPr lang="ru-RU"/>
        </a:p>
      </dgm:t>
    </dgm:pt>
    <dgm:pt modelId="{F14BA4F0-114F-40CE-8AB3-8CF171D85CE8}" type="sibTrans" cxnId="{34F7B8C6-A24E-4FD8-9A20-223C53BB008F}">
      <dgm:prSet/>
      <dgm:spPr/>
      <dgm:t>
        <a:bodyPr/>
        <a:lstStyle/>
        <a:p>
          <a:endParaRPr lang="ru-RU"/>
        </a:p>
      </dgm:t>
    </dgm:pt>
    <dgm:pt modelId="{A174C619-33DC-4189-9BEF-3DBEEC587D35}">
      <dgm:prSet phldrT="[Текст]"/>
      <dgm:spPr/>
      <dgm:t>
        <a:bodyPr/>
        <a:lstStyle/>
        <a:p>
          <a:r>
            <a:rPr lang="ru-RU" b="1" i="0" baseline="0" dirty="0" smtClean="0">
              <a:solidFill>
                <a:schemeClr val="accent1">
                  <a:lumMod val="75000"/>
                </a:schemeClr>
              </a:solidFill>
            </a:rPr>
            <a:t>Ведение реестра операторов, осуществляющих обработку персональных данных</a:t>
          </a:r>
          <a:endParaRPr lang="ru-RU" dirty="0"/>
        </a:p>
      </dgm:t>
    </dgm:pt>
    <dgm:pt modelId="{53FF684C-859E-479D-A06F-A5F0B73A4CCA}" type="parTrans" cxnId="{82F402A2-93B8-46C5-8307-E4B646119AB7}">
      <dgm:prSet/>
      <dgm:spPr/>
      <dgm:t>
        <a:bodyPr/>
        <a:lstStyle/>
        <a:p>
          <a:endParaRPr lang="ru-RU"/>
        </a:p>
      </dgm:t>
    </dgm:pt>
    <dgm:pt modelId="{6C3DE053-0330-4B57-949D-511EA4236A76}" type="sibTrans" cxnId="{82F402A2-93B8-46C5-8307-E4B646119AB7}">
      <dgm:prSet/>
      <dgm:spPr/>
      <dgm:t>
        <a:bodyPr/>
        <a:lstStyle/>
        <a:p>
          <a:endParaRPr lang="ru-RU"/>
        </a:p>
      </dgm:t>
    </dgm:pt>
    <dgm:pt modelId="{7BA73EA4-F4EB-41FB-8FB2-9153CF847DC9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6E20C1E-90DE-48DF-B824-611FDABEE66D}" type="parTrans" cxnId="{F3461141-5748-4281-8E0D-C117753524C8}">
      <dgm:prSet/>
      <dgm:spPr/>
      <dgm:t>
        <a:bodyPr/>
        <a:lstStyle/>
        <a:p>
          <a:endParaRPr lang="ru-RU"/>
        </a:p>
      </dgm:t>
    </dgm:pt>
    <dgm:pt modelId="{226FE373-E8CE-46F0-9137-32076620586B}" type="sibTrans" cxnId="{F3461141-5748-4281-8E0D-C117753524C8}">
      <dgm:prSet/>
      <dgm:spPr/>
      <dgm:t>
        <a:bodyPr/>
        <a:lstStyle/>
        <a:p>
          <a:endParaRPr lang="ru-RU"/>
        </a:p>
      </dgm:t>
    </dgm:pt>
    <dgm:pt modelId="{B2F7FEA4-264C-4973-B446-ECAE6055398A}">
      <dgm:prSet phldrT="[Текст]"/>
      <dgm:spPr/>
      <dgm:t>
        <a:bodyPr/>
        <a:lstStyle/>
        <a:p>
          <a:r>
            <a:rPr lang="ru-RU" b="1" i="0" baseline="0" dirty="0" smtClean="0">
              <a:solidFill>
                <a:schemeClr val="accent1">
                  <a:lumMod val="75000"/>
                </a:schemeClr>
              </a:solidFill>
            </a:rPr>
            <a:t>Уполномоченный орган (территориальное управление) по защите прав субъектов персональных данных</a:t>
          </a:r>
          <a:endParaRPr lang="ru-RU" dirty="0"/>
        </a:p>
      </dgm:t>
    </dgm:pt>
    <dgm:pt modelId="{1F28F33D-863A-4F1F-864F-C415F318771F}" type="parTrans" cxnId="{8D99FF4D-E919-4774-9680-F129974F5A52}">
      <dgm:prSet/>
      <dgm:spPr/>
      <dgm:t>
        <a:bodyPr/>
        <a:lstStyle/>
        <a:p>
          <a:endParaRPr lang="ru-RU"/>
        </a:p>
      </dgm:t>
    </dgm:pt>
    <dgm:pt modelId="{C4970486-E387-4B54-9F92-EAC5B85B17CB}" type="sibTrans" cxnId="{8D99FF4D-E919-4774-9680-F129974F5A52}">
      <dgm:prSet/>
      <dgm:spPr/>
      <dgm:t>
        <a:bodyPr/>
        <a:lstStyle/>
        <a:p>
          <a:endParaRPr lang="ru-RU"/>
        </a:p>
      </dgm:t>
    </dgm:pt>
    <dgm:pt modelId="{95208DED-B70E-4498-ADD9-CFD1E89ECB97}" type="pres">
      <dgm:prSet presAssocID="{97A9DEA7-FB0C-4665-A29C-E80714B59AB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957398-0F92-4EC8-AE4D-83B9E51DFBB0}" type="pres">
      <dgm:prSet presAssocID="{162BAE1C-759D-4A5A-8BF3-F6C1FFA1503E}" presName="composite" presStyleCnt="0"/>
      <dgm:spPr/>
    </dgm:pt>
    <dgm:pt modelId="{27C927FE-6558-470C-BAA4-539FC2275D56}" type="pres">
      <dgm:prSet presAssocID="{162BAE1C-759D-4A5A-8BF3-F6C1FFA1503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453FD-8E4D-446F-9B2F-0407BE5224DF}" type="pres">
      <dgm:prSet presAssocID="{162BAE1C-759D-4A5A-8BF3-F6C1FFA1503E}" presName="descendantText" presStyleLbl="alignAcc1" presStyleIdx="0" presStyleCnt="3" custScaleY="124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BF348-E321-4C50-B7AA-7CD79C16C1B2}" type="pres">
      <dgm:prSet presAssocID="{EC39CB4F-19E5-4567-BF32-44288C3F2E10}" presName="sp" presStyleCnt="0"/>
      <dgm:spPr/>
    </dgm:pt>
    <dgm:pt modelId="{02B872BE-DF19-42A2-92D1-84F29A266166}" type="pres">
      <dgm:prSet presAssocID="{B6A224FA-6BBC-4379-B998-D99825EE38A0}" presName="composite" presStyleCnt="0"/>
      <dgm:spPr/>
    </dgm:pt>
    <dgm:pt modelId="{6C736EEC-A218-4304-884A-A3E49214ECF4}" type="pres">
      <dgm:prSet presAssocID="{B6A224FA-6BBC-4379-B998-D99825EE38A0}" presName="parentText" presStyleLbl="alignNode1" presStyleIdx="1" presStyleCnt="3" custLinFactNeighborX="6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ACFBB-6033-43A9-BDB3-7923B1DF3DA8}" type="pres">
      <dgm:prSet presAssocID="{B6A224FA-6BBC-4379-B998-D99825EE38A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5CB73-BF90-48F2-A757-F8C8D97D60FF}" type="pres">
      <dgm:prSet presAssocID="{F14BA4F0-114F-40CE-8AB3-8CF171D85CE8}" presName="sp" presStyleCnt="0"/>
      <dgm:spPr/>
    </dgm:pt>
    <dgm:pt modelId="{4166BE75-49BD-4112-AE9C-D2856A65C365}" type="pres">
      <dgm:prSet presAssocID="{7BA73EA4-F4EB-41FB-8FB2-9153CF847DC9}" presName="composite" presStyleCnt="0"/>
      <dgm:spPr/>
    </dgm:pt>
    <dgm:pt modelId="{EE6F2CE3-86BA-4B6D-89F7-53FF06851213}" type="pres">
      <dgm:prSet presAssocID="{7BA73EA4-F4EB-41FB-8FB2-9153CF847DC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7477A-FDA3-4779-97A0-8D1258EE5E3D}" type="pres">
      <dgm:prSet presAssocID="{7BA73EA4-F4EB-41FB-8FB2-9153CF847DC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461141-5748-4281-8E0D-C117753524C8}" srcId="{97A9DEA7-FB0C-4665-A29C-E80714B59AB7}" destId="{7BA73EA4-F4EB-41FB-8FB2-9153CF847DC9}" srcOrd="2" destOrd="0" parTransId="{46E20C1E-90DE-48DF-B824-611FDABEE66D}" sibTransId="{226FE373-E8CE-46F0-9137-32076620586B}"/>
    <dgm:cxn modelId="{36906714-D021-4C33-B9C8-105BAD70BE0D}" type="presOf" srcId="{162BAE1C-759D-4A5A-8BF3-F6C1FFA1503E}" destId="{27C927FE-6558-470C-BAA4-539FC2275D56}" srcOrd="0" destOrd="0" presId="urn:microsoft.com/office/officeart/2005/8/layout/chevron2"/>
    <dgm:cxn modelId="{82F402A2-93B8-46C5-8307-E4B646119AB7}" srcId="{B6A224FA-6BBC-4379-B998-D99825EE38A0}" destId="{A174C619-33DC-4189-9BEF-3DBEEC587D35}" srcOrd="0" destOrd="0" parTransId="{53FF684C-859E-479D-A06F-A5F0B73A4CCA}" sibTransId="{6C3DE053-0330-4B57-949D-511EA4236A76}"/>
    <dgm:cxn modelId="{34F7B8C6-A24E-4FD8-9A20-223C53BB008F}" srcId="{97A9DEA7-FB0C-4665-A29C-E80714B59AB7}" destId="{B6A224FA-6BBC-4379-B998-D99825EE38A0}" srcOrd="1" destOrd="0" parTransId="{F5A6D999-369E-4FC4-893D-C44E47BE7C68}" sibTransId="{F14BA4F0-114F-40CE-8AB3-8CF171D85CE8}"/>
    <dgm:cxn modelId="{4D62FE3D-1B7E-430C-8AC7-797BAA9B438D}" type="presOf" srcId="{B6A224FA-6BBC-4379-B998-D99825EE38A0}" destId="{6C736EEC-A218-4304-884A-A3E49214ECF4}" srcOrd="0" destOrd="0" presId="urn:microsoft.com/office/officeart/2005/8/layout/chevron2"/>
    <dgm:cxn modelId="{114AA918-8D9F-4E2C-B05E-D30C6EE457C8}" type="presOf" srcId="{97A9DEA7-FB0C-4665-A29C-E80714B59AB7}" destId="{95208DED-B70E-4498-ADD9-CFD1E89ECB97}" srcOrd="0" destOrd="0" presId="urn:microsoft.com/office/officeart/2005/8/layout/chevron2"/>
    <dgm:cxn modelId="{D548362A-1D84-429F-BD64-1830B11662AB}" type="presOf" srcId="{656C6344-88E2-41E5-B4CF-28BB1E556A0D}" destId="{E10453FD-8E4D-446F-9B2F-0407BE5224DF}" srcOrd="0" destOrd="0" presId="urn:microsoft.com/office/officeart/2005/8/layout/chevron2"/>
    <dgm:cxn modelId="{18C96730-64CB-40F9-98DA-940DC3B41B28}" type="presOf" srcId="{A174C619-33DC-4189-9BEF-3DBEEC587D35}" destId="{DADACFBB-6033-43A9-BDB3-7923B1DF3DA8}" srcOrd="0" destOrd="0" presId="urn:microsoft.com/office/officeart/2005/8/layout/chevron2"/>
    <dgm:cxn modelId="{83EA3FE0-40B2-4CCB-9F70-B46EC3EFADD3}" srcId="{97A9DEA7-FB0C-4665-A29C-E80714B59AB7}" destId="{162BAE1C-759D-4A5A-8BF3-F6C1FFA1503E}" srcOrd="0" destOrd="0" parTransId="{EA9B2306-EE45-4171-9B98-6C7C96306124}" sibTransId="{EC39CB4F-19E5-4567-BF32-44288C3F2E10}"/>
    <dgm:cxn modelId="{3A61B01E-1CBA-4614-A9B8-E135CC6B90D3}" type="presOf" srcId="{7BA73EA4-F4EB-41FB-8FB2-9153CF847DC9}" destId="{EE6F2CE3-86BA-4B6D-89F7-53FF06851213}" srcOrd="0" destOrd="0" presId="urn:microsoft.com/office/officeart/2005/8/layout/chevron2"/>
    <dgm:cxn modelId="{41139D92-B6EF-4B96-B880-2D42331F925A}" srcId="{162BAE1C-759D-4A5A-8BF3-F6C1FFA1503E}" destId="{656C6344-88E2-41E5-B4CF-28BB1E556A0D}" srcOrd="0" destOrd="0" parTransId="{21046706-1688-4C06-B75A-24A8206B6777}" sibTransId="{255CC376-F055-4EA9-B71B-506294BF255A}"/>
    <dgm:cxn modelId="{8D99FF4D-E919-4774-9680-F129974F5A52}" srcId="{7BA73EA4-F4EB-41FB-8FB2-9153CF847DC9}" destId="{B2F7FEA4-264C-4973-B446-ECAE6055398A}" srcOrd="0" destOrd="0" parTransId="{1F28F33D-863A-4F1F-864F-C415F318771F}" sibTransId="{C4970486-E387-4B54-9F92-EAC5B85B17CB}"/>
    <dgm:cxn modelId="{FB21EE48-BDA9-4FB7-841A-A1E99FC14C96}" type="presOf" srcId="{B2F7FEA4-264C-4973-B446-ECAE6055398A}" destId="{CD17477A-FDA3-4779-97A0-8D1258EE5E3D}" srcOrd="0" destOrd="0" presId="urn:microsoft.com/office/officeart/2005/8/layout/chevron2"/>
    <dgm:cxn modelId="{61918D88-23B7-4F9E-B6C0-BB57E04CB99D}" type="presParOf" srcId="{95208DED-B70E-4498-ADD9-CFD1E89ECB97}" destId="{F5957398-0F92-4EC8-AE4D-83B9E51DFBB0}" srcOrd="0" destOrd="0" presId="urn:microsoft.com/office/officeart/2005/8/layout/chevron2"/>
    <dgm:cxn modelId="{98760CF8-8C7C-479A-87F8-FE74A5D6A601}" type="presParOf" srcId="{F5957398-0F92-4EC8-AE4D-83B9E51DFBB0}" destId="{27C927FE-6558-470C-BAA4-539FC2275D56}" srcOrd="0" destOrd="0" presId="urn:microsoft.com/office/officeart/2005/8/layout/chevron2"/>
    <dgm:cxn modelId="{23154229-CF72-4FF3-B675-62FD67DB64A8}" type="presParOf" srcId="{F5957398-0F92-4EC8-AE4D-83B9E51DFBB0}" destId="{E10453FD-8E4D-446F-9B2F-0407BE5224DF}" srcOrd="1" destOrd="0" presId="urn:microsoft.com/office/officeart/2005/8/layout/chevron2"/>
    <dgm:cxn modelId="{264BBB5A-10F1-4291-8FF7-22A5CEB764CD}" type="presParOf" srcId="{95208DED-B70E-4498-ADD9-CFD1E89ECB97}" destId="{6CEBF348-E321-4C50-B7AA-7CD79C16C1B2}" srcOrd="1" destOrd="0" presId="urn:microsoft.com/office/officeart/2005/8/layout/chevron2"/>
    <dgm:cxn modelId="{638B1879-2040-4454-9711-F11FF53E6301}" type="presParOf" srcId="{95208DED-B70E-4498-ADD9-CFD1E89ECB97}" destId="{02B872BE-DF19-42A2-92D1-84F29A266166}" srcOrd="2" destOrd="0" presId="urn:microsoft.com/office/officeart/2005/8/layout/chevron2"/>
    <dgm:cxn modelId="{A8EF1CD4-BB53-44D1-903D-18DE444B8FB5}" type="presParOf" srcId="{02B872BE-DF19-42A2-92D1-84F29A266166}" destId="{6C736EEC-A218-4304-884A-A3E49214ECF4}" srcOrd="0" destOrd="0" presId="urn:microsoft.com/office/officeart/2005/8/layout/chevron2"/>
    <dgm:cxn modelId="{6AB4545A-E36C-4A10-8EC3-2854296EA856}" type="presParOf" srcId="{02B872BE-DF19-42A2-92D1-84F29A266166}" destId="{DADACFBB-6033-43A9-BDB3-7923B1DF3DA8}" srcOrd="1" destOrd="0" presId="urn:microsoft.com/office/officeart/2005/8/layout/chevron2"/>
    <dgm:cxn modelId="{BF683213-1655-443F-82CB-C0D185270ABC}" type="presParOf" srcId="{95208DED-B70E-4498-ADD9-CFD1E89ECB97}" destId="{ACD5CB73-BF90-48F2-A757-F8C8D97D60FF}" srcOrd="3" destOrd="0" presId="urn:microsoft.com/office/officeart/2005/8/layout/chevron2"/>
    <dgm:cxn modelId="{96FD7D45-4FBB-49D6-97BE-65B1591E1EB9}" type="presParOf" srcId="{95208DED-B70E-4498-ADD9-CFD1E89ECB97}" destId="{4166BE75-49BD-4112-AE9C-D2856A65C365}" srcOrd="4" destOrd="0" presId="urn:microsoft.com/office/officeart/2005/8/layout/chevron2"/>
    <dgm:cxn modelId="{F170D825-F488-4A9F-9F09-9F449C67F23D}" type="presParOf" srcId="{4166BE75-49BD-4112-AE9C-D2856A65C365}" destId="{EE6F2CE3-86BA-4B6D-89F7-53FF06851213}" srcOrd="0" destOrd="0" presId="urn:microsoft.com/office/officeart/2005/8/layout/chevron2"/>
    <dgm:cxn modelId="{AAF09644-9FEE-4EFF-A6BC-193A35AFDAC4}" type="presParOf" srcId="{4166BE75-49BD-4112-AE9C-D2856A65C365}" destId="{CD17477A-FDA3-4779-97A0-8D1258EE5E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4AA25E-5F8D-4E0B-96C0-29FD5C8C9A74}" type="doc">
      <dgm:prSet loTypeId="urn:microsoft.com/office/officeart/2005/8/layout/process4" loCatId="process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8FDBC97-B322-44F9-AE29-4455FB132E7C}">
      <dgm:prSet phldrT="[Текст]" custT="1"/>
      <dgm:spPr/>
      <dgm:t>
        <a:bodyPr/>
        <a:lstStyle/>
        <a:p>
          <a:r>
            <a:rPr lang="ru-RU" sz="2800" b="1" smtClean="0"/>
            <a:t>ОПЕРАТОРЫ</a:t>
          </a:r>
          <a:endParaRPr lang="ru-RU" sz="2800" b="1" dirty="0"/>
        </a:p>
      </dgm:t>
    </dgm:pt>
    <dgm:pt modelId="{1C690541-99D7-4250-A94B-18363BCE0313}" type="parTrans" cxnId="{1AD4097D-6025-4A5C-BDD9-CE4C652A1D45}">
      <dgm:prSet/>
      <dgm:spPr/>
      <dgm:t>
        <a:bodyPr/>
        <a:lstStyle/>
        <a:p>
          <a:endParaRPr lang="ru-RU"/>
        </a:p>
      </dgm:t>
    </dgm:pt>
    <dgm:pt modelId="{7631F26D-5351-4EAE-921B-74D83180EBB7}" type="sibTrans" cxnId="{1AD4097D-6025-4A5C-BDD9-CE4C652A1D45}">
      <dgm:prSet/>
      <dgm:spPr/>
      <dgm:t>
        <a:bodyPr/>
        <a:lstStyle/>
        <a:p>
          <a:endParaRPr lang="ru-RU"/>
        </a:p>
      </dgm:t>
    </dgm:pt>
    <dgm:pt modelId="{1F0921F8-EB74-4E87-B64C-A63A0E558658}">
      <dgm:prSet phldrT="[Текст]" custT="1"/>
      <dgm:spPr/>
      <dgm:t>
        <a:bodyPr/>
        <a:lstStyle/>
        <a:p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841ADF84-3B41-4AEE-9AE6-EEEF13008C23}" type="parTrans" cxnId="{761858E1-B17C-454F-B915-3F8833652E85}">
      <dgm:prSet/>
      <dgm:spPr/>
      <dgm:t>
        <a:bodyPr/>
        <a:lstStyle/>
        <a:p>
          <a:endParaRPr lang="ru-RU"/>
        </a:p>
      </dgm:t>
    </dgm:pt>
    <dgm:pt modelId="{7130A8B2-77CF-4976-8531-2A01FAFBE19D}" type="sibTrans" cxnId="{761858E1-B17C-454F-B915-3F8833652E85}">
      <dgm:prSet/>
      <dgm:spPr/>
      <dgm:t>
        <a:bodyPr/>
        <a:lstStyle/>
        <a:p>
          <a:endParaRPr lang="ru-RU"/>
        </a:p>
      </dgm:t>
    </dgm:pt>
    <dgm:pt modelId="{1B457A74-618D-469C-B636-DAB26B3903A5}">
      <dgm:prSet/>
      <dgm:spPr/>
      <dgm:t>
        <a:bodyPr/>
        <a:lstStyle/>
        <a:p>
          <a:r>
            <a:rPr lang="ru-RU" b="1" u="none" dirty="0" smtClean="0">
              <a:latin typeface="Calibri" charset="0"/>
            </a:rPr>
            <a:t>самостоятельно определяют состав и перечень мер, необходимых и достаточных для обеспечения выполнения обязанностей, предусмотренных Законом о персональных данных и иными НПА.</a:t>
          </a:r>
          <a:endParaRPr lang="ru-RU" u="none" dirty="0"/>
        </a:p>
      </dgm:t>
    </dgm:pt>
    <dgm:pt modelId="{315EA94F-2380-4559-A3C8-CDEF4C44BD75}" type="parTrans" cxnId="{6D067D59-F3D2-47C0-BABC-4290192253D9}">
      <dgm:prSet/>
      <dgm:spPr/>
      <dgm:t>
        <a:bodyPr/>
        <a:lstStyle/>
        <a:p>
          <a:endParaRPr lang="ru-RU"/>
        </a:p>
      </dgm:t>
    </dgm:pt>
    <dgm:pt modelId="{BA20439C-D0AA-4E7B-B0EC-10C2F59523CC}" type="sibTrans" cxnId="{6D067D59-F3D2-47C0-BABC-4290192253D9}">
      <dgm:prSet/>
      <dgm:spPr/>
      <dgm:t>
        <a:bodyPr/>
        <a:lstStyle/>
        <a:p>
          <a:endParaRPr lang="ru-RU"/>
        </a:p>
      </dgm:t>
    </dgm:pt>
    <dgm:pt modelId="{371AA7DD-84E3-410D-9D7E-FB9EFF57E58A}">
      <dgm:prSet/>
      <dgm:spPr/>
      <dgm:t>
        <a:bodyPr/>
        <a:lstStyle/>
        <a:p>
          <a:r>
            <a:rPr lang="ru-RU" b="1" u="none" smtClean="0">
              <a:latin typeface="Calibri" charset="0"/>
            </a:rPr>
            <a:t>обязаны принимать меры необходимые и достаточные для обеспечения выполнения обязанностей, предусмотренных Законом о персональных данных и иными НПА  </a:t>
          </a:r>
          <a:endParaRPr lang="ru-RU" dirty="0"/>
        </a:p>
      </dgm:t>
    </dgm:pt>
    <dgm:pt modelId="{D609FD1D-C3EC-47D1-B6CA-CAAA2237E205}" type="parTrans" cxnId="{D856BD52-CE77-4149-BB96-A7FBB314D59A}">
      <dgm:prSet/>
      <dgm:spPr/>
      <dgm:t>
        <a:bodyPr/>
        <a:lstStyle/>
        <a:p>
          <a:endParaRPr lang="ru-RU"/>
        </a:p>
      </dgm:t>
    </dgm:pt>
    <dgm:pt modelId="{7AC9C6B2-3204-43DF-B280-42793F0A12B7}" type="sibTrans" cxnId="{D856BD52-CE77-4149-BB96-A7FBB314D59A}">
      <dgm:prSet/>
      <dgm:spPr/>
      <dgm:t>
        <a:bodyPr/>
        <a:lstStyle/>
        <a:p>
          <a:endParaRPr lang="ru-RU"/>
        </a:p>
      </dgm:t>
    </dgm:pt>
    <dgm:pt modelId="{84074BB0-DF48-4409-B05C-D9056AFB0C24}" type="pres">
      <dgm:prSet presAssocID="{314AA25E-5F8D-4E0B-96C0-29FD5C8C9A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7FC99-6F55-41D5-B3D7-1184CA95751C}" type="pres">
      <dgm:prSet presAssocID="{1B457A74-618D-469C-B636-DAB26B3903A5}" presName="boxAndChildren" presStyleCnt="0"/>
      <dgm:spPr/>
    </dgm:pt>
    <dgm:pt modelId="{B8135756-8B64-417C-8DE7-11EE84D907A8}" type="pres">
      <dgm:prSet presAssocID="{1B457A74-618D-469C-B636-DAB26B3903A5}" presName="parentTextBox" presStyleLbl="node1" presStyleIdx="0" presStyleCnt="3"/>
      <dgm:spPr/>
      <dgm:t>
        <a:bodyPr/>
        <a:lstStyle/>
        <a:p>
          <a:endParaRPr lang="ru-RU"/>
        </a:p>
      </dgm:t>
    </dgm:pt>
    <dgm:pt modelId="{2737B897-824C-4148-95E8-A9D773DC5016}" type="pres">
      <dgm:prSet presAssocID="{7AC9C6B2-3204-43DF-B280-42793F0A12B7}" presName="sp" presStyleCnt="0"/>
      <dgm:spPr/>
      <dgm:t>
        <a:bodyPr/>
        <a:lstStyle/>
        <a:p>
          <a:endParaRPr lang="ru-RU"/>
        </a:p>
      </dgm:t>
    </dgm:pt>
    <dgm:pt modelId="{6813E8E4-FFBB-4187-A4D0-2E3E96CF221B}" type="pres">
      <dgm:prSet presAssocID="{371AA7DD-84E3-410D-9D7E-FB9EFF57E58A}" presName="arrowAndChildren" presStyleCnt="0"/>
      <dgm:spPr/>
      <dgm:t>
        <a:bodyPr/>
        <a:lstStyle/>
        <a:p>
          <a:endParaRPr lang="ru-RU"/>
        </a:p>
      </dgm:t>
    </dgm:pt>
    <dgm:pt modelId="{F6105F8E-64E2-43F4-9FAF-BA1E1C411889}" type="pres">
      <dgm:prSet presAssocID="{371AA7DD-84E3-410D-9D7E-FB9EFF57E58A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87E9485B-D4E8-4078-B4C1-A15A5EE78941}" type="pres">
      <dgm:prSet presAssocID="{7631F26D-5351-4EAE-921B-74D83180EBB7}" presName="sp" presStyleCnt="0"/>
      <dgm:spPr/>
      <dgm:t>
        <a:bodyPr/>
        <a:lstStyle/>
        <a:p>
          <a:endParaRPr lang="ru-RU"/>
        </a:p>
      </dgm:t>
    </dgm:pt>
    <dgm:pt modelId="{0569BCCC-845B-4F9A-BE7D-AC0F0AD1ABC0}" type="pres">
      <dgm:prSet presAssocID="{28FDBC97-B322-44F9-AE29-4455FB132E7C}" presName="arrowAndChildren" presStyleCnt="0"/>
      <dgm:spPr/>
      <dgm:t>
        <a:bodyPr/>
        <a:lstStyle/>
        <a:p>
          <a:endParaRPr lang="ru-RU"/>
        </a:p>
      </dgm:t>
    </dgm:pt>
    <dgm:pt modelId="{B0F08C8F-DD6E-4297-84DE-91DEAE9316FB}" type="pres">
      <dgm:prSet presAssocID="{28FDBC97-B322-44F9-AE29-4455FB132E7C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1B92969B-7E58-41FB-ABE2-DAE1108C5556}" type="pres">
      <dgm:prSet presAssocID="{28FDBC97-B322-44F9-AE29-4455FB132E7C}" presName="arrow" presStyleLbl="node1" presStyleIdx="2" presStyleCnt="3"/>
      <dgm:spPr/>
      <dgm:t>
        <a:bodyPr/>
        <a:lstStyle/>
        <a:p>
          <a:endParaRPr lang="ru-RU"/>
        </a:p>
      </dgm:t>
    </dgm:pt>
    <dgm:pt modelId="{20A749A5-E1EB-484B-96A8-4372549C7102}" type="pres">
      <dgm:prSet presAssocID="{28FDBC97-B322-44F9-AE29-4455FB132E7C}" presName="descendantArrow" presStyleCnt="0"/>
      <dgm:spPr/>
      <dgm:t>
        <a:bodyPr/>
        <a:lstStyle/>
        <a:p>
          <a:endParaRPr lang="ru-RU"/>
        </a:p>
      </dgm:t>
    </dgm:pt>
    <dgm:pt modelId="{52A60881-C974-4AD0-A412-0E480C6852F2}" type="pres">
      <dgm:prSet presAssocID="{1F0921F8-EB74-4E87-B64C-A63A0E558658}" presName="childTextArrow" presStyleLbl="fgAccFollowNode1" presStyleIdx="0" presStyleCnt="1" custLinFactNeighborX="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E65F0F-9A59-490D-9F3D-47FADFCA8AFC}" type="presOf" srcId="{1B457A74-618D-469C-B636-DAB26B3903A5}" destId="{B8135756-8B64-417C-8DE7-11EE84D907A8}" srcOrd="0" destOrd="0" presId="urn:microsoft.com/office/officeart/2005/8/layout/process4"/>
    <dgm:cxn modelId="{1AD4097D-6025-4A5C-BDD9-CE4C652A1D45}" srcId="{314AA25E-5F8D-4E0B-96C0-29FD5C8C9A74}" destId="{28FDBC97-B322-44F9-AE29-4455FB132E7C}" srcOrd="0" destOrd="0" parTransId="{1C690541-99D7-4250-A94B-18363BCE0313}" sibTransId="{7631F26D-5351-4EAE-921B-74D83180EBB7}"/>
    <dgm:cxn modelId="{761858E1-B17C-454F-B915-3F8833652E85}" srcId="{28FDBC97-B322-44F9-AE29-4455FB132E7C}" destId="{1F0921F8-EB74-4E87-B64C-A63A0E558658}" srcOrd="0" destOrd="0" parTransId="{841ADF84-3B41-4AEE-9AE6-EEEF13008C23}" sibTransId="{7130A8B2-77CF-4976-8531-2A01FAFBE19D}"/>
    <dgm:cxn modelId="{6D067D59-F3D2-47C0-BABC-4290192253D9}" srcId="{314AA25E-5F8D-4E0B-96C0-29FD5C8C9A74}" destId="{1B457A74-618D-469C-B636-DAB26B3903A5}" srcOrd="2" destOrd="0" parTransId="{315EA94F-2380-4559-A3C8-CDEF4C44BD75}" sibTransId="{BA20439C-D0AA-4E7B-B0EC-10C2F59523CC}"/>
    <dgm:cxn modelId="{1E9AF48A-3AC8-4AA1-89EA-B76463A47923}" type="presOf" srcId="{1F0921F8-EB74-4E87-B64C-A63A0E558658}" destId="{52A60881-C974-4AD0-A412-0E480C6852F2}" srcOrd="0" destOrd="0" presId="urn:microsoft.com/office/officeart/2005/8/layout/process4"/>
    <dgm:cxn modelId="{1D8B6F96-A99A-47FD-9BAF-F546FDC5DDFD}" type="presOf" srcId="{371AA7DD-84E3-410D-9D7E-FB9EFF57E58A}" destId="{F6105F8E-64E2-43F4-9FAF-BA1E1C411889}" srcOrd="0" destOrd="0" presId="urn:microsoft.com/office/officeart/2005/8/layout/process4"/>
    <dgm:cxn modelId="{2151854A-EFC4-4CC3-B51A-3CF9B4605E28}" type="presOf" srcId="{28FDBC97-B322-44F9-AE29-4455FB132E7C}" destId="{B0F08C8F-DD6E-4297-84DE-91DEAE9316FB}" srcOrd="0" destOrd="0" presId="urn:microsoft.com/office/officeart/2005/8/layout/process4"/>
    <dgm:cxn modelId="{D856BD52-CE77-4149-BB96-A7FBB314D59A}" srcId="{314AA25E-5F8D-4E0B-96C0-29FD5C8C9A74}" destId="{371AA7DD-84E3-410D-9D7E-FB9EFF57E58A}" srcOrd="1" destOrd="0" parTransId="{D609FD1D-C3EC-47D1-B6CA-CAAA2237E205}" sibTransId="{7AC9C6B2-3204-43DF-B280-42793F0A12B7}"/>
    <dgm:cxn modelId="{B2E84447-4D6B-422C-89DB-78D5FBF002A0}" type="presOf" srcId="{28FDBC97-B322-44F9-AE29-4455FB132E7C}" destId="{1B92969B-7E58-41FB-ABE2-DAE1108C5556}" srcOrd="1" destOrd="0" presId="urn:microsoft.com/office/officeart/2005/8/layout/process4"/>
    <dgm:cxn modelId="{C86395D3-7A73-4FE6-98D9-23ABC130D793}" type="presOf" srcId="{314AA25E-5F8D-4E0B-96C0-29FD5C8C9A74}" destId="{84074BB0-DF48-4409-B05C-D9056AFB0C24}" srcOrd="0" destOrd="0" presId="urn:microsoft.com/office/officeart/2005/8/layout/process4"/>
    <dgm:cxn modelId="{5C28EEC7-FB65-4E87-8B57-C5DBE7E3253A}" type="presParOf" srcId="{84074BB0-DF48-4409-B05C-D9056AFB0C24}" destId="{3747FC99-6F55-41D5-B3D7-1184CA95751C}" srcOrd="0" destOrd="0" presId="urn:microsoft.com/office/officeart/2005/8/layout/process4"/>
    <dgm:cxn modelId="{69CAD56E-35BF-4230-8DEB-6B7FBD1CD7FD}" type="presParOf" srcId="{3747FC99-6F55-41D5-B3D7-1184CA95751C}" destId="{B8135756-8B64-417C-8DE7-11EE84D907A8}" srcOrd="0" destOrd="0" presId="urn:microsoft.com/office/officeart/2005/8/layout/process4"/>
    <dgm:cxn modelId="{CF4666C4-F416-4707-8740-2C36241A8030}" type="presParOf" srcId="{84074BB0-DF48-4409-B05C-D9056AFB0C24}" destId="{2737B897-824C-4148-95E8-A9D773DC5016}" srcOrd="1" destOrd="0" presId="urn:microsoft.com/office/officeart/2005/8/layout/process4"/>
    <dgm:cxn modelId="{603AAA58-CA32-43E6-A19B-3A15DFDD3B5B}" type="presParOf" srcId="{84074BB0-DF48-4409-B05C-D9056AFB0C24}" destId="{6813E8E4-FFBB-4187-A4D0-2E3E96CF221B}" srcOrd="2" destOrd="0" presId="urn:microsoft.com/office/officeart/2005/8/layout/process4"/>
    <dgm:cxn modelId="{5B1AAEAC-12DF-4416-B8A2-9BEBA766359B}" type="presParOf" srcId="{6813E8E4-FFBB-4187-A4D0-2E3E96CF221B}" destId="{F6105F8E-64E2-43F4-9FAF-BA1E1C411889}" srcOrd="0" destOrd="0" presId="urn:microsoft.com/office/officeart/2005/8/layout/process4"/>
    <dgm:cxn modelId="{0BFB30BB-F965-4AA9-BA34-048130C639D3}" type="presParOf" srcId="{84074BB0-DF48-4409-B05C-D9056AFB0C24}" destId="{87E9485B-D4E8-4078-B4C1-A15A5EE78941}" srcOrd="3" destOrd="0" presId="urn:microsoft.com/office/officeart/2005/8/layout/process4"/>
    <dgm:cxn modelId="{88489697-848B-4E71-9044-24073EA87174}" type="presParOf" srcId="{84074BB0-DF48-4409-B05C-D9056AFB0C24}" destId="{0569BCCC-845B-4F9A-BE7D-AC0F0AD1ABC0}" srcOrd="4" destOrd="0" presId="urn:microsoft.com/office/officeart/2005/8/layout/process4"/>
    <dgm:cxn modelId="{6681A920-642E-44FE-8A51-9A643295B913}" type="presParOf" srcId="{0569BCCC-845B-4F9A-BE7D-AC0F0AD1ABC0}" destId="{B0F08C8F-DD6E-4297-84DE-91DEAE9316FB}" srcOrd="0" destOrd="0" presId="urn:microsoft.com/office/officeart/2005/8/layout/process4"/>
    <dgm:cxn modelId="{F8440B66-380C-4EA7-9706-0FD49DC7766D}" type="presParOf" srcId="{0569BCCC-845B-4F9A-BE7D-AC0F0AD1ABC0}" destId="{1B92969B-7E58-41FB-ABE2-DAE1108C5556}" srcOrd="1" destOrd="0" presId="urn:microsoft.com/office/officeart/2005/8/layout/process4"/>
    <dgm:cxn modelId="{5733A490-DD1B-494A-8E11-783CB6D5B32D}" type="presParOf" srcId="{0569BCCC-845B-4F9A-BE7D-AC0F0AD1ABC0}" destId="{20A749A5-E1EB-484B-96A8-4372549C7102}" srcOrd="2" destOrd="0" presId="urn:microsoft.com/office/officeart/2005/8/layout/process4"/>
    <dgm:cxn modelId="{5E457D91-B404-44C4-9F88-BF4C99513C95}" type="presParOf" srcId="{20A749A5-E1EB-484B-96A8-4372549C7102}" destId="{52A60881-C974-4AD0-A412-0E480C6852F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0A0868-CC25-45AB-94F9-A5618D233CB5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6E677B-354D-4B44-8C96-42A593BAFFCC}">
      <dgm:prSet phldrT="[Текст]"/>
      <dgm:spPr/>
      <dgm:t>
        <a:bodyPr/>
        <a:lstStyle/>
        <a:p>
          <a:r>
            <a:rPr lang="ru-RU" b="1" dirty="0" smtClean="0"/>
            <a:t>1</a:t>
          </a:r>
          <a:endParaRPr lang="ru-RU" b="1" dirty="0"/>
        </a:p>
      </dgm:t>
    </dgm:pt>
    <dgm:pt modelId="{77D30C71-645B-45B5-99A7-4F0D362E9771}" type="parTrans" cxnId="{6A4A16BD-E52C-462A-B97E-90D641014E51}">
      <dgm:prSet/>
      <dgm:spPr/>
      <dgm:t>
        <a:bodyPr/>
        <a:lstStyle/>
        <a:p>
          <a:endParaRPr lang="ru-RU"/>
        </a:p>
      </dgm:t>
    </dgm:pt>
    <dgm:pt modelId="{51103E3F-8FF4-4D5D-9893-DCFDD9ACE107}" type="sibTrans" cxnId="{6A4A16BD-E52C-462A-B97E-90D641014E51}">
      <dgm:prSet/>
      <dgm:spPr/>
      <dgm:t>
        <a:bodyPr/>
        <a:lstStyle/>
        <a:p>
          <a:endParaRPr lang="ru-RU"/>
        </a:p>
      </dgm:t>
    </dgm:pt>
    <dgm:pt modelId="{2BA2CE86-67C8-4D4E-A396-495C7CCED529}">
      <dgm:prSet phldrT="[Текст]"/>
      <dgm:spPr/>
      <dgm:t>
        <a:bodyPr/>
        <a:lstStyle/>
        <a:p>
          <a:pPr algn="just" rtl="0"/>
          <a:r>
            <a:rPr lang="ru-RU" dirty="0" smtClean="0"/>
            <a:t>осуществление внутреннего контроля за соблюдением оператором и его работниками законодательства Российской Федерации о персональных данных, в том числе требований к защите персональных данных. </a:t>
          </a:r>
          <a:endParaRPr lang="ru-RU" dirty="0"/>
        </a:p>
      </dgm:t>
    </dgm:pt>
    <dgm:pt modelId="{3E182148-57A0-4926-98F8-196485E5DE1D}" type="parTrans" cxnId="{023B712F-7922-40B2-941D-2053C3F78FBF}">
      <dgm:prSet/>
      <dgm:spPr/>
      <dgm:t>
        <a:bodyPr/>
        <a:lstStyle/>
        <a:p>
          <a:endParaRPr lang="ru-RU"/>
        </a:p>
      </dgm:t>
    </dgm:pt>
    <dgm:pt modelId="{4DDCC662-1E55-4007-AB67-E4C704F88655}" type="sibTrans" cxnId="{023B712F-7922-40B2-941D-2053C3F78FBF}">
      <dgm:prSet/>
      <dgm:spPr/>
      <dgm:t>
        <a:bodyPr/>
        <a:lstStyle/>
        <a:p>
          <a:endParaRPr lang="ru-RU"/>
        </a:p>
      </dgm:t>
    </dgm:pt>
    <dgm:pt modelId="{2B18CFD2-E336-49AB-9383-FEA315BB8D26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1269E87-FD86-4685-B0E5-CDAB9C76AF3D}" type="parTrans" cxnId="{5284D815-88CD-452F-B4B5-0147444845D1}">
      <dgm:prSet/>
      <dgm:spPr/>
      <dgm:t>
        <a:bodyPr/>
        <a:lstStyle/>
        <a:p>
          <a:endParaRPr lang="ru-RU"/>
        </a:p>
      </dgm:t>
    </dgm:pt>
    <dgm:pt modelId="{2DD0A676-0F69-4145-A1A3-3FD945B05696}" type="sibTrans" cxnId="{5284D815-88CD-452F-B4B5-0147444845D1}">
      <dgm:prSet/>
      <dgm:spPr/>
      <dgm:t>
        <a:bodyPr/>
        <a:lstStyle/>
        <a:p>
          <a:endParaRPr lang="ru-RU"/>
        </a:p>
      </dgm:t>
    </dgm:pt>
    <dgm:pt modelId="{AE5B1224-A677-42BA-8017-088FDA0705B0}">
      <dgm:prSet phldrT="[Текст]" custT="1"/>
      <dgm:spPr/>
      <dgm:t>
        <a:bodyPr/>
        <a:lstStyle/>
        <a:p>
          <a:pPr rtl="0"/>
          <a:r>
            <a:rPr lang="ru-RU" sz="1800" dirty="0" smtClean="0"/>
            <a:t>доведение до сведения работников оператора положений законодательства Российской Федерации о персональных данных, локальных актов по вопросам обработки персональных данных, требований к защите персональных данных;</a:t>
          </a:r>
          <a:endParaRPr lang="ru-RU" sz="1800" dirty="0"/>
        </a:p>
      </dgm:t>
    </dgm:pt>
    <dgm:pt modelId="{35E3BD8E-5D46-4445-B640-C88E62B52805}" type="parTrans" cxnId="{A555768F-D156-4FD1-8607-9EC38ACCAC54}">
      <dgm:prSet/>
      <dgm:spPr/>
      <dgm:t>
        <a:bodyPr/>
        <a:lstStyle/>
        <a:p>
          <a:endParaRPr lang="ru-RU"/>
        </a:p>
      </dgm:t>
    </dgm:pt>
    <dgm:pt modelId="{3CA64E0E-EE4D-4663-83A3-292FA37E353E}" type="sibTrans" cxnId="{A555768F-D156-4FD1-8607-9EC38ACCAC54}">
      <dgm:prSet/>
      <dgm:spPr/>
      <dgm:t>
        <a:bodyPr/>
        <a:lstStyle/>
        <a:p>
          <a:endParaRPr lang="ru-RU"/>
        </a:p>
      </dgm:t>
    </dgm:pt>
    <dgm:pt modelId="{3B872B7C-7FC0-4526-B8EA-19CD404800C9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AEF48E3-52AD-4493-BE0D-20B0D3D7B033}" type="parTrans" cxnId="{9B8E3C3E-D719-4717-A7C9-21A9FD3627BD}">
      <dgm:prSet/>
      <dgm:spPr/>
      <dgm:t>
        <a:bodyPr/>
        <a:lstStyle/>
        <a:p>
          <a:endParaRPr lang="ru-RU"/>
        </a:p>
      </dgm:t>
    </dgm:pt>
    <dgm:pt modelId="{A3A2C145-16C3-40D9-92BF-91D1350E36BB}" type="sibTrans" cxnId="{9B8E3C3E-D719-4717-A7C9-21A9FD3627BD}">
      <dgm:prSet/>
      <dgm:spPr/>
      <dgm:t>
        <a:bodyPr/>
        <a:lstStyle/>
        <a:p>
          <a:endParaRPr lang="ru-RU"/>
        </a:p>
      </dgm:t>
    </dgm:pt>
    <dgm:pt modelId="{AEF3D0D4-A0D7-41EF-91AE-3C8564DB5D40}">
      <dgm:prSet phldrT="[Текст]" custT="1"/>
      <dgm:spPr/>
      <dgm:t>
        <a:bodyPr/>
        <a:lstStyle/>
        <a:p>
          <a:pPr rtl="0"/>
          <a:r>
            <a:rPr lang="ru-RU" sz="1800" dirty="0" smtClean="0"/>
            <a:t>организация приема и обработки обращений и запросов субъектов персональных данных или их представителей и (или) осуществление контроля за приемом и обработкой таких обращений и запросов.</a:t>
          </a:r>
          <a:endParaRPr lang="ru-RU" sz="1800" dirty="0"/>
        </a:p>
      </dgm:t>
    </dgm:pt>
    <dgm:pt modelId="{7C7AF0FF-7F56-4A93-A94A-7CAFFC41F139}" type="parTrans" cxnId="{9F43962A-D67F-4018-9A74-1F7B71887324}">
      <dgm:prSet/>
      <dgm:spPr/>
      <dgm:t>
        <a:bodyPr/>
        <a:lstStyle/>
        <a:p>
          <a:endParaRPr lang="ru-RU"/>
        </a:p>
      </dgm:t>
    </dgm:pt>
    <dgm:pt modelId="{011B645E-3587-4297-A658-460C9FE0BB00}" type="sibTrans" cxnId="{9F43962A-D67F-4018-9A74-1F7B71887324}">
      <dgm:prSet/>
      <dgm:spPr/>
      <dgm:t>
        <a:bodyPr/>
        <a:lstStyle/>
        <a:p>
          <a:endParaRPr lang="ru-RU"/>
        </a:p>
      </dgm:t>
    </dgm:pt>
    <dgm:pt modelId="{51EE6CEF-45C5-4F5E-87E2-D37BC3410828}" type="pres">
      <dgm:prSet presAssocID="{DC0A0868-CC25-45AB-94F9-A5618D233CB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A1C44BF-B7D2-4A3C-A4AB-482484769301}" type="pres">
      <dgm:prSet presAssocID="{CD6E677B-354D-4B44-8C96-42A593BAFFCC}" presName="parentText1" presStyleLbl="node1" presStyleIdx="0" presStyleCnt="3" custLinFactNeighborX="-765" custLinFactNeighborY="-2707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10D7E-D72E-4090-849C-0C41976AB6BC}" type="pres">
      <dgm:prSet presAssocID="{CD6E677B-354D-4B44-8C96-42A593BAFFCC}" presName="childText1" presStyleLbl="solidAlignAcc1" presStyleIdx="0" presStyleCnt="3" custScaleY="1414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C6CDE-2A41-4205-BE26-C57112BB4AE1}" type="pres">
      <dgm:prSet presAssocID="{2B18CFD2-E336-49AB-9383-FEA315BB8D26}" presName="parentText2" presStyleLbl="node1" presStyleIdx="1" presStyleCnt="3" custScaleY="107713" custLinFactNeighborY="-4154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1CC20-091F-46D3-9A85-0FC769D278C1}" type="pres">
      <dgm:prSet presAssocID="{2B18CFD2-E336-49AB-9383-FEA315BB8D26}" presName="childText2" presStyleLbl="solidAlignAcc1" presStyleIdx="1" presStyleCnt="3" custScaleY="1583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DADF6-6D98-49EF-BAA9-244072B6C50E}" type="pres">
      <dgm:prSet presAssocID="{3B872B7C-7FC0-4526-B8EA-19CD404800C9}" presName="parentText3" presStyleLbl="node1" presStyleIdx="2" presStyleCnt="3" custLinFactNeighborX="-463" custLinFactNeighborY="-4520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DC8D1-569C-4612-A6E4-A2D83EF7FE4F}" type="pres">
      <dgm:prSet presAssocID="{3B872B7C-7FC0-4526-B8EA-19CD404800C9}" presName="childText3" presStyleLbl="solidAlignAcc1" presStyleIdx="2" presStyleCnt="3" custScaleY="1496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43962A-D67F-4018-9A74-1F7B71887324}" srcId="{3B872B7C-7FC0-4526-B8EA-19CD404800C9}" destId="{AEF3D0D4-A0D7-41EF-91AE-3C8564DB5D40}" srcOrd="0" destOrd="0" parTransId="{7C7AF0FF-7F56-4A93-A94A-7CAFFC41F139}" sibTransId="{011B645E-3587-4297-A658-460C9FE0BB00}"/>
    <dgm:cxn modelId="{56247F86-B767-4F68-89FE-BD25D1613E66}" type="presOf" srcId="{2B18CFD2-E336-49AB-9383-FEA315BB8D26}" destId="{19EC6CDE-2A41-4205-BE26-C57112BB4AE1}" srcOrd="0" destOrd="0" presId="urn:microsoft.com/office/officeart/2009/3/layout/IncreasingArrowsProcess"/>
    <dgm:cxn modelId="{9B8E3C3E-D719-4717-A7C9-21A9FD3627BD}" srcId="{DC0A0868-CC25-45AB-94F9-A5618D233CB5}" destId="{3B872B7C-7FC0-4526-B8EA-19CD404800C9}" srcOrd="2" destOrd="0" parTransId="{BAEF48E3-52AD-4493-BE0D-20B0D3D7B033}" sibTransId="{A3A2C145-16C3-40D9-92BF-91D1350E36BB}"/>
    <dgm:cxn modelId="{052C7145-070E-4629-A727-A6FBF7A31B7C}" type="presOf" srcId="{3B872B7C-7FC0-4526-B8EA-19CD404800C9}" destId="{32FDADF6-6D98-49EF-BAA9-244072B6C50E}" srcOrd="0" destOrd="0" presId="urn:microsoft.com/office/officeart/2009/3/layout/IncreasingArrowsProcess"/>
    <dgm:cxn modelId="{023B712F-7922-40B2-941D-2053C3F78FBF}" srcId="{CD6E677B-354D-4B44-8C96-42A593BAFFCC}" destId="{2BA2CE86-67C8-4D4E-A396-495C7CCED529}" srcOrd="0" destOrd="0" parTransId="{3E182148-57A0-4926-98F8-196485E5DE1D}" sibTransId="{4DDCC662-1E55-4007-AB67-E4C704F88655}"/>
    <dgm:cxn modelId="{8ACB300F-069B-43FE-AE4F-32B38B636E0E}" type="presOf" srcId="{2BA2CE86-67C8-4D4E-A396-495C7CCED529}" destId="{08510D7E-D72E-4090-849C-0C41976AB6BC}" srcOrd="0" destOrd="0" presId="urn:microsoft.com/office/officeart/2009/3/layout/IncreasingArrowsProcess"/>
    <dgm:cxn modelId="{69AB0013-AAF3-469E-860C-DBC9FC7BD5E9}" type="presOf" srcId="{AE5B1224-A677-42BA-8017-088FDA0705B0}" destId="{2051CC20-091F-46D3-9A85-0FC769D278C1}" srcOrd="0" destOrd="0" presId="urn:microsoft.com/office/officeart/2009/3/layout/IncreasingArrowsProcess"/>
    <dgm:cxn modelId="{6A4A16BD-E52C-462A-B97E-90D641014E51}" srcId="{DC0A0868-CC25-45AB-94F9-A5618D233CB5}" destId="{CD6E677B-354D-4B44-8C96-42A593BAFFCC}" srcOrd="0" destOrd="0" parTransId="{77D30C71-645B-45B5-99A7-4F0D362E9771}" sibTransId="{51103E3F-8FF4-4D5D-9893-DCFDD9ACE107}"/>
    <dgm:cxn modelId="{A555768F-D156-4FD1-8607-9EC38ACCAC54}" srcId="{2B18CFD2-E336-49AB-9383-FEA315BB8D26}" destId="{AE5B1224-A677-42BA-8017-088FDA0705B0}" srcOrd="0" destOrd="0" parTransId="{35E3BD8E-5D46-4445-B640-C88E62B52805}" sibTransId="{3CA64E0E-EE4D-4663-83A3-292FA37E353E}"/>
    <dgm:cxn modelId="{ADEC770D-C939-42EC-886F-F98C8EE170D1}" type="presOf" srcId="{CD6E677B-354D-4B44-8C96-42A593BAFFCC}" destId="{EA1C44BF-B7D2-4A3C-A4AB-482484769301}" srcOrd="0" destOrd="0" presId="urn:microsoft.com/office/officeart/2009/3/layout/IncreasingArrowsProcess"/>
    <dgm:cxn modelId="{5284D815-88CD-452F-B4B5-0147444845D1}" srcId="{DC0A0868-CC25-45AB-94F9-A5618D233CB5}" destId="{2B18CFD2-E336-49AB-9383-FEA315BB8D26}" srcOrd="1" destOrd="0" parTransId="{01269E87-FD86-4685-B0E5-CDAB9C76AF3D}" sibTransId="{2DD0A676-0F69-4145-A1A3-3FD945B05696}"/>
    <dgm:cxn modelId="{3F8141A0-C389-4292-BFB2-2A8E1D071220}" type="presOf" srcId="{DC0A0868-CC25-45AB-94F9-A5618D233CB5}" destId="{51EE6CEF-45C5-4F5E-87E2-D37BC3410828}" srcOrd="0" destOrd="0" presId="urn:microsoft.com/office/officeart/2009/3/layout/IncreasingArrowsProcess"/>
    <dgm:cxn modelId="{6CA6AE7F-51C6-4712-BE02-5411248ECCBB}" type="presOf" srcId="{AEF3D0D4-A0D7-41EF-91AE-3C8564DB5D40}" destId="{DC9DC8D1-569C-4612-A6E4-A2D83EF7FE4F}" srcOrd="0" destOrd="0" presId="urn:microsoft.com/office/officeart/2009/3/layout/IncreasingArrowsProcess"/>
    <dgm:cxn modelId="{2A07BB35-05B7-414B-BE1D-0AD835A932CD}" type="presParOf" srcId="{51EE6CEF-45C5-4F5E-87E2-D37BC3410828}" destId="{EA1C44BF-B7D2-4A3C-A4AB-482484769301}" srcOrd="0" destOrd="0" presId="urn:microsoft.com/office/officeart/2009/3/layout/IncreasingArrowsProcess"/>
    <dgm:cxn modelId="{B715788E-A9C7-4E94-B8A5-C9BB89FA0676}" type="presParOf" srcId="{51EE6CEF-45C5-4F5E-87E2-D37BC3410828}" destId="{08510D7E-D72E-4090-849C-0C41976AB6BC}" srcOrd="1" destOrd="0" presId="urn:microsoft.com/office/officeart/2009/3/layout/IncreasingArrowsProcess"/>
    <dgm:cxn modelId="{0F39ED27-679B-4FC1-B98A-2C35C36B2CEF}" type="presParOf" srcId="{51EE6CEF-45C5-4F5E-87E2-D37BC3410828}" destId="{19EC6CDE-2A41-4205-BE26-C57112BB4AE1}" srcOrd="2" destOrd="0" presId="urn:microsoft.com/office/officeart/2009/3/layout/IncreasingArrowsProcess"/>
    <dgm:cxn modelId="{770DAB57-7F7B-4151-A90D-CE4A4CF571A5}" type="presParOf" srcId="{51EE6CEF-45C5-4F5E-87E2-D37BC3410828}" destId="{2051CC20-091F-46D3-9A85-0FC769D278C1}" srcOrd="3" destOrd="0" presId="urn:microsoft.com/office/officeart/2009/3/layout/IncreasingArrowsProcess"/>
    <dgm:cxn modelId="{96D0B8C4-2529-4772-90AC-414DA019303D}" type="presParOf" srcId="{51EE6CEF-45C5-4F5E-87E2-D37BC3410828}" destId="{32FDADF6-6D98-49EF-BAA9-244072B6C50E}" srcOrd="4" destOrd="0" presId="urn:microsoft.com/office/officeart/2009/3/layout/IncreasingArrowsProcess"/>
    <dgm:cxn modelId="{D75FF26B-20FA-4540-9F13-98191671C3AE}" type="presParOf" srcId="{51EE6CEF-45C5-4F5E-87E2-D37BC3410828}" destId="{DC9DC8D1-569C-4612-A6E4-A2D83EF7FE4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ED7843-AE3F-4FFB-B4A4-530DC1847EB6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C9F11-4A37-4B4A-AB1C-A39050BF5C85}">
      <dgm:prSet phldrT="[Текст]" custT="1"/>
      <dgm:spPr/>
      <dgm:t>
        <a:bodyPr/>
        <a:lstStyle/>
        <a:p>
          <a:endParaRPr lang="ru-RU" sz="1700" b="1" dirty="0" smtClean="0">
            <a:latin typeface="Arial" pitchFamily="34" charset="0"/>
            <a:cs typeface="Arial" pitchFamily="34" charset="0"/>
          </a:endParaRPr>
        </a:p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Рекомендации  </a:t>
          </a:r>
        </a:p>
        <a:p>
          <a:r>
            <a:rPr lang="ru-RU" sz="1700" b="1" dirty="0" err="1" smtClean="0">
              <a:latin typeface="Arial" pitchFamily="34" charset="0"/>
              <a:cs typeface="Arial" pitchFamily="34" charset="0"/>
            </a:rPr>
            <a:t>Роскомнадзора</a:t>
          </a:r>
          <a:r>
            <a:rPr lang="ru-RU" sz="1700" b="1" dirty="0" smtClean="0">
              <a:latin typeface="Arial" pitchFamily="34" charset="0"/>
              <a:cs typeface="Arial" pitchFamily="34" charset="0"/>
            </a:rPr>
            <a:t> по составлению документа, определяющего политику </a:t>
          </a:r>
          <a:r>
            <a:rPr lang="ru-RU" sz="1700" b="1" smtClean="0">
              <a:latin typeface="Arial" pitchFamily="34" charset="0"/>
              <a:cs typeface="Arial" pitchFamily="34" charset="0"/>
            </a:rPr>
            <a:t>Операторора</a:t>
          </a:r>
          <a:endParaRPr lang="ru-RU" sz="1700" b="1" dirty="0">
            <a:latin typeface="Arial" pitchFamily="34" charset="0"/>
            <a:cs typeface="Arial" pitchFamily="34" charset="0"/>
          </a:endParaRPr>
        </a:p>
      </dgm:t>
    </dgm:pt>
    <dgm:pt modelId="{A068D598-C830-41D7-BF30-81382AF54752}" type="parTrans" cxnId="{D42E01E3-40F6-4E68-8B67-9B0C6FF27A63}">
      <dgm:prSet/>
      <dgm:spPr/>
      <dgm:t>
        <a:bodyPr/>
        <a:lstStyle/>
        <a:p>
          <a:endParaRPr lang="ru-RU"/>
        </a:p>
      </dgm:t>
    </dgm:pt>
    <dgm:pt modelId="{F7650EF8-A43C-4213-BE8B-B27B0424633C}" type="sibTrans" cxnId="{D42E01E3-40F6-4E68-8B67-9B0C6FF27A63}">
      <dgm:prSet/>
      <dgm:spPr/>
      <dgm:t>
        <a:bodyPr/>
        <a:lstStyle/>
        <a:p>
          <a:endParaRPr lang="ru-RU"/>
        </a:p>
      </dgm:t>
    </dgm:pt>
    <dgm:pt modelId="{F47D7027-E818-4899-9D21-31D804D72922}">
      <dgm:prSet phldrT="[Текст]"/>
      <dgm:spPr/>
      <dgm:t>
        <a:bodyPr/>
        <a:lstStyle/>
        <a:p>
          <a:r>
            <a:rPr lang="ru-RU" b="1" i="0" dirty="0" smtClean="0">
              <a:latin typeface="Arial" pitchFamily="34" charset="0"/>
              <a:cs typeface="Arial" pitchFamily="34" charset="0"/>
            </a:rPr>
            <a:t>Общие положения  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77F14BFF-49D8-49D4-8B8B-BDFF264699AB}" type="parTrans" cxnId="{6FDEC370-A0EE-4473-9D31-A09BE5A53CB9}">
      <dgm:prSet/>
      <dgm:spPr/>
      <dgm:t>
        <a:bodyPr/>
        <a:lstStyle/>
        <a:p>
          <a:endParaRPr lang="ru-RU"/>
        </a:p>
      </dgm:t>
    </dgm:pt>
    <dgm:pt modelId="{1FD598FF-021B-43C8-8E25-A50B0465773A}" type="sibTrans" cxnId="{6FDEC370-A0EE-4473-9D31-A09BE5A53CB9}">
      <dgm:prSet/>
      <dgm:spPr/>
      <dgm:t>
        <a:bodyPr/>
        <a:lstStyle/>
        <a:p>
          <a:endParaRPr lang="ru-RU"/>
        </a:p>
      </dgm:t>
    </dgm:pt>
    <dgm:pt modelId="{DF5C47E5-24A6-4A00-963C-15C86489C455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Цели обработки персональных данных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0F18AF43-1722-4380-8D54-1DF5232CD350}" type="parTrans" cxnId="{DC993C5E-40B2-4376-815E-F7E8B9DB8A35}">
      <dgm:prSet/>
      <dgm:spPr/>
      <dgm:t>
        <a:bodyPr/>
        <a:lstStyle/>
        <a:p>
          <a:endParaRPr lang="ru-RU"/>
        </a:p>
      </dgm:t>
    </dgm:pt>
    <dgm:pt modelId="{687E82EF-4706-497A-93C1-4FB4CC722F5F}" type="sibTrans" cxnId="{DC993C5E-40B2-4376-815E-F7E8B9DB8A35}">
      <dgm:prSet/>
      <dgm:spPr/>
      <dgm:t>
        <a:bodyPr/>
        <a:lstStyle/>
        <a:p>
          <a:endParaRPr lang="ru-RU"/>
        </a:p>
      </dgm:t>
    </dgm:pt>
    <dgm:pt modelId="{627F6FF6-096A-48B6-91B5-AA4CE7554E4C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Актуализация, исправление, удаление и уничтожение персональных данных, ответы на запросы субъектов 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9B1A41BB-87F7-402D-BA2A-18A1348AFE8A}" type="parTrans" cxnId="{85774482-5D86-4D4E-AAF2-B62C20DA51FA}">
      <dgm:prSet/>
      <dgm:spPr/>
      <dgm:t>
        <a:bodyPr/>
        <a:lstStyle/>
        <a:p>
          <a:endParaRPr lang="ru-RU"/>
        </a:p>
      </dgm:t>
    </dgm:pt>
    <dgm:pt modelId="{163FD2E1-5F45-4BB0-86A3-29A3626DA6B4}" type="sibTrans" cxnId="{85774482-5D86-4D4E-AAF2-B62C20DA51FA}">
      <dgm:prSet/>
      <dgm:spPr/>
      <dgm:t>
        <a:bodyPr/>
        <a:lstStyle/>
        <a:p>
          <a:endParaRPr lang="ru-RU"/>
        </a:p>
      </dgm:t>
    </dgm:pt>
    <dgm:pt modelId="{D035D24B-CF48-4A46-86F4-119B7C772EE3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Правовые основания обработки персональных данных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B74D42B6-8830-480B-8879-857ED4FA70F8}" type="parTrans" cxnId="{DEFB8DA1-9BE5-4B9D-BF17-A21138E39F7F}">
      <dgm:prSet/>
      <dgm:spPr/>
      <dgm:t>
        <a:bodyPr/>
        <a:lstStyle/>
        <a:p>
          <a:endParaRPr lang="ru-RU"/>
        </a:p>
      </dgm:t>
    </dgm:pt>
    <dgm:pt modelId="{F720D9F5-D466-4A25-9D1D-3C1E60CB80AE}" type="sibTrans" cxnId="{DEFB8DA1-9BE5-4B9D-BF17-A21138E39F7F}">
      <dgm:prSet/>
      <dgm:spPr/>
      <dgm:t>
        <a:bodyPr/>
        <a:lstStyle/>
        <a:p>
          <a:endParaRPr lang="ru-RU"/>
        </a:p>
      </dgm:t>
    </dgm:pt>
    <dgm:pt modelId="{9B6C63B6-73BD-4A94-922D-A315C9BA051A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Объем и категории обрабатываемых персональных данных, категории субъектов персональных данных.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6DD7A4E9-B2C2-4FC5-8CAA-E5FA5024E130}" type="parTrans" cxnId="{AD96601C-CBF9-43D5-A5F1-8F5B7C0B62F2}">
      <dgm:prSet/>
      <dgm:spPr/>
      <dgm:t>
        <a:bodyPr/>
        <a:lstStyle/>
        <a:p>
          <a:endParaRPr lang="ru-RU"/>
        </a:p>
      </dgm:t>
    </dgm:pt>
    <dgm:pt modelId="{F38FE63F-F45F-43CC-AD02-8755C7C8F421}" type="sibTrans" cxnId="{AD96601C-CBF9-43D5-A5F1-8F5B7C0B62F2}">
      <dgm:prSet/>
      <dgm:spPr/>
      <dgm:t>
        <a:bodyPr/>
        <a:lstStyle/>
        <a:p>
          <a:endParaRPr lang="ru-RU"/>
        </a:p>
      </dgm:t>
    </dgm:pt>
    <dgm:pt modelId="{13FA32BB-F531-4BA7-8D81-255899A7414B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Порядок и условия обработки персональных данных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74D16993-4393-4A72-A9EE-CF5BA7711444}" type="parTrans" cxnId="{AA514CC7-11FB-436E-8028-1D3C03428A3A}">
      <dgm:prSet/>
      <dgm:spPr/>
      <dgm:t>
        <a:bodyPr/>
        <a:lstStyle/>
        <a:p>
          <a:endParaRPr lang="ru-RU"/>
        </a:p>
      </dgm:t>
    </dgm:pt>
    <dgm:pt modelId="{C173F36C-96A5-4054-978A-D3036122F51E}" type="sibTrans" cxnId="{AA514CC7-11FB-436E-8028-1D3C03428A3A}">
      <dgm:prSet/>
      <dgm:spPr/>
      <dgm:t>
        <a:bodyPr/>
        <a:lstStyle/>
        <a:p>
          <a:endParaRPr lang="ru-RU"/>
        </a:p>
      </dgm:t>
    </dgm:pt>
    <dgm:pt modelId="{194483E4-246C-423E-A694-6A3F326BFE51}" type="pres">
      <dgm:prSet presAssocID="{B9ED7843-AE3F-4FFB-B4A4-530DC1847EB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0CF382-2370-4A06-9589-6C3D1636BC14}" type="pres">
      <dgm:prSet presAssocID="{CAAC9F11-4A37-4B4A-AB1C-A39050BF5C85}" presName="centerShape" presStyleLbl="node0" presStyleIdx="0" presStyleCnt="1" custScaleX="114272" custLinFactNeighborX="1079" custLinFactNeighborY="-45823"/>
      <dgm:spPr/>
      <dgm:t>
        <a:bodyPr/>
        <a:lstStyle/>
        <a:p>
          <a:endParaRPr lang="ru-RU"/>
        </a:p>
      </dgm:t>
    </dgm:pt>
    <dgm:pt modelId="{CD891639-C0ED-4B86-94CE-F40F87993B82}" type="pres">
      <dgm:prSet presAssocID="{77F14BFF-49D8-49D4-8B8B-BDFF264699AB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0A7D6F39-0159-4675-9050-EC2581779C95}" type="pres">
      <dgm:prSet presAssocID="{F47D7027-E818-4899-9D21-31D804D72922}" presName="node" presStyleLbl="node1" presStyleIdx="0" presStyleCnt="6" custScaleY="104853" custRadScaleRad="118000" custRadScaleInc="106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484CF-8E61-429D-AFFF-AF5C2F5F5440}" type="pres">
      <dgm:prSet presAssocID="{0F18AF43-1722-4380-8D54-1DF5232CD350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29DCAC3A-CE18-47FD-948E-80B13720E681}" type="pres">
      <dgm:prSet presAssocID="{DF5C47E5-24A6-4A00-963C-15C86489C455}" presName="node" presStyleLbl="node1" presStyleIdx="1" presStyleCnt="6" custRadScaleRad="100138" custRadScaleInc="-129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DA480-5715-44CB-8AD7-1F35E18213AD}" type="pres">
      <dgm:prSet presAssocID="{9B1A41BB-87F7-402D-BA2A-18A1348AFE8A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A013C9A9-CD2E-425D-87E3-5F3165028317}" type="pres">
      <dgm:prSet presAssocID="{627F6FF6-096A-48B6-91B5-AA4CE7554E4C}" presName="node" presStyleLbl="node1" presStyleIdx="2" presStyleCnt="6" custRadScaleRad="109500" custRadScaleInc="232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E478D-846B-4E30-90FE-CB4E2CF95790}" type="pres">
      <dgm:prSet presAssocID="{6DD7A4E9-B2C2-4FC5-8CAA-E5FA5024E130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CD515BF3-E26B-4A64-BE62-AD357961D742}" type="pres">
      <dgm:prSet presAssocID="{9B6C63B6-73BD-4A94-922D-A315C9BA051A}" presName="node" presStyleLbl="node1" presStyleIdx="3" presStyleCnt="6" custRadScaleRad="29018" custRadScaleInc="285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78401-6A48-4947-AD7A-A60BB1E1184C}" type="pres">
      <dgm:prSet presAssocID="{B74D42B6-8830-480B-8879-857ED4FA70F8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D60E0CCF-15F0-4A8F-9BE9-2573C057112D}" type="pres">
      <dgm:prSet presAssocID="{D035D24B-CF48-4A46-86F4-119B7C772EE3}" presName="node" presStyleLbl="node1" presStyleIdx="4" presStyleCnt="6" custRadScaleRad="34522" custRadScaleInc="-517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6D961-6AD3-4533-B470-C92D8C7C388E}" type="pres">
      <dgm:prSet presAssocID="{74D16993-4393-4A72-A9EE-CF5BA7711444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A314CB44-2368-42A5-8AB2-2465FE62BF29}" type="pres">
      <dgm:prSet presAssocID="{13FA32BB-F531-4BA7-8D81-255899A7414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EDCEBF-0C8F-4521-9219-54DBA5C2DD3B}" type="presOf" srcId="{627F6FF6-096A-48B6-91B5-AA4CE7554E4C}" destId="{A013C9A9-CD2E-425D-87E3-5F3165028317}" srcOrd="0" destOrd="0" presId="urn:microsoft.com/office/officeart/2005/8/layout/radial4"/>
    <dgm:cxn modelId="{C4D81516-6F35-477E-9C87-F325127C5394}" type="presOf" srcId="{B74D42B6-8830-480B-8879-857ED4FA70F8}" destId="{A3B78401-6A48-4947-AD7A-A60BB1E1184C}" srcOrd="0" destOrd="0" presId="urn:microsoft.com/office/officeart/2005/8/layout/radial4"/>
    <dgm:cxn modelId="{DEFB8DA1-9BE5-4B9D-BF17-A21138E39F7F}" srcId="{CAAC9F11-4A37-4B4A-AB1C-A39050BF5C85}" destId="{D035D24B-CF48-4A46-86F4-119B7C772EE3}" srcOrd="4" destOrd="0" parTransId="{B74D42B6-8830-480B-8879-857ED4FA70F8}" sibTransId="{F720D9F5-D466-4A25-9D1D-3C1E60CB80AE}"/>
    <dgm:cxn modelId="{0C424F5F-B83A-420A-A96E-A52FC8270C60}" type="presOf" srcId="{77F14BFF-49D8-49D4-8B8B-BDFF264699AB}" destId="{CD891639-C0ED-4B86-94CE-F40F87993B82}" srcOrd="0" destOrd="0" presId="urn:microsoft.com/office/officeart/2005/8/layout/radial4"/>
    <dgm:cxn modelId="{805263B1-AE2A-401B-856B-11FD5D549247}" type="presOf" srcId="{DF5C47E5-24A6-4A00-963C-15C86489C455}" destId="{29DCAC3A-CE18-47FD-948E-80B13720E681}" srcOrd="0" destOrd="0" presId="urn:microsoft.com/office/officeart/2005/8/layout/radial4"/>
    <dgm:cxn modelId="{EF2E5D3E-6D90-4F22-BED1-48E7BEF8C645}" type="presOf" srcId="{74D16993-4393-4A72-A9EE-CF5BA7711444}" destId="{4816D961-6AD3-4533-B470-C92D8C7C388E}" srcOrd="0" destOrd="0" presId="urn:microsoft.com/office/officeart/2005/8/layout/radial4"/>
    <dgm:cxn modelId="{3A0EA37E-5883-4223-BA57-7EC7E0F9DF88}" type="presOf" srcId="{D035D24B-CF48-4A46-86F4-119B7C772EE3}" destId="{D60E0CCF-15F0-4A8F-9BE9-2573C057112D}" srcOrd="0" destOrd="0" presId="urn:microsoft.com/office/officeart/2005/8/layout/radial4"/>
    <dgm:cxn modelId="{AA514CC7-11FB-436E-8028-1D3C03428A3A}" srcId="{CAAC9F11-4A37-4B4A-AB1C-A39050BF5C85}" destId="{13FA32BB-F531-4BA7-8D81-255899A7414B}" srcOrd="5" destOrd="0" parTransId="{74D16993-4393-4A72-A9EE-CF5BA7711444}" sibTransId="{C173F36C-96A5-4054-978A-D3036122F51E}"/>
    <dgm:cxn modelId="{DC993C5E-40B2-4376-815E-F7E8B9DB8A35}" srcId="{CAAC9F11-4A37-4B4A-AB1C-A39050BF5C85}" destId="{DF5C47E5-24A6-4A00-963C-15C86489C455}" srcOrd="1" destOrd="0" parTransId="{0F18AF43-1722-4380-8D54-1DF5232CD350}" sibTransId="{687E82EF-4706-497A-93C1-4FB4CC722F5F}"/>
    <dgm:cxn modelId="{85774482-5D86-4D4E-AAF2-B62C20DA51FA}" srcId="{CAAC9F11-4A37-4B4A-AB1C-A39050BF5C85}" destId="{627F6FF6-096A-48B6-91B5-AA4CE7554E4C}" srcOrd="2" destOrd="0" parTransId="{9B1A41BB-87F7-402D-BA2A-18A1348AFE8A}" sibTransId="{163FD2E1-5F45-4BB0-86A3-29A3626DA6B4}"/>
    <dgm:cxn modelId="{FC6A9F1F-285B-434D-849D-9FA2F93F231C}" type="presOf" srcId="{13FA32BB-F531-4BA7-8D81-255899A7414B}" destId="{A314CB44-2368-42A5-8AB2-2465FE62BF29}" srcOrd="0" destOrd="0" presId="urn:microsoft.com/office/officeart/2005/8/layout/radial4"/>
    <dgm:cxn modelId="{D42E01E3-40F6-4E68-8B67-9B0C6FF27A63}" srcId="{B9ED7843-AE3F-4FFB-B4A4-530DC1847EB6}" destId="{CAAC9F11-4A37-4B4A-AB1C-A39050BF5C85}" srcOrd="0" destOrd="0" parTransId="{A068D598-C830-41D7-BF30-81382AF54752}" sibTransId="{F7650EF8-A43C-4213-BE8B-B27B0424633C}"/>
    <dgm:cxn modelId="{344B2CBD-60F7-45B1-996A-39D2D123342D}" type="presOf" srcId="{F47D7027-E818-4899-9D21-31D804D72922}" destId="{0A7D6F39-0159-4675-9050-EC2581779C95}" srcOrd="0" destOrd="0" presId="urn:microsoft.com/office/officeart/2005/8/layout/radial4"/>
    <dgm:cxn modelId="{6FDEC370-A0EE-4473-9D31-A09BE5A53CB9}" srcId="{CAAC9F11-4A37-4B4A-AB1C-A39050BF5C85}" destId="{F47D7027-E818-4899-9D21-31D804D72922}" srcOrd="0" destOrd="0" parTransId="{77F14BFF-49D8-49D4-8B8B-BDFF264699AB}" sibTransId="{1FD598FF-021B-43C8-8E25-A50B0465773A}"/>
    <dgm:cxn modelId="{E89EEC10-3E22-45D8-9564-5C7BAD201601}" type="presOf" srcId="{0F18AF43-1722-4380-8D54-1DF5232CD350}" destId="{ACD484CF-8E61-429D-AFFF-AF5C2F5F5440}" srcOrd="0" destOrd="0" presId="urn:microsoft.com/office/officeart/2005/8/layout/radial4"/>
    <dgm:cxn modelId="{2865ACF6-8C4E-41E3-8212-4360458ECFC7}" type="presOf" srcId="{CAAC9F11-4A37-4B4A-AB1C-A39050BF5C85}" destId="{CF0CF382-2370-4A06-9589-6C3D1636BC14}" srcOrd="0" destOrd="0" presId="urn:microsoft.com/office/officeart/2005/8/layout/radial4"/>
    <dgm:cxn modelId="{168DB72B-7E1C-4E8D-9703-2EED85468D9D}" type="presOf" srcId="{6DD7A4E9-B2C2-4FC5-8CAA-E5FA5024E130}" destId="{253E478D-846B-4E30-90FE-CB4E2CF95790}" srcOrd="0" destOrd="0" presId="urn:microsoft.com/office/officeart/2005/8/layout/radial4"/>
    <dgm:cxn modelId="{F45BE5FF-FACF-4C27-B875-571CB9EB5CC4}" type="presOf" srcId="{9B1A41BB-87F7-402D-BA2A-18A1348AFE8A}" destId="{C4EDA480-5715-44CB-8AD7-1F35E18213AD}" srcOrd="0" destOrd="0" presId="urn:microsoft.com/office/officeart/2005/8/layout/radial4"/>
    <dgm:cxn modelId="{2C6B8A34-3F0C-4760-AA8B-EC072CDD10C5}" type="presOf" srcId="{9B6C63B6-73BD-4A94-922D-A315C9BA051A}" destId="{CD515BF3-E26B-4A64-BE62-AD357961D742}" srcOrd="0" destOrd="0" presId="urn:microsoft.com/office/officeart/2005/8/layout/radial4"/>
    <dgm:cxn modelId="{AD96601C-CBF9-43D5-A5F1-8F5B7C0B62F2}" srcId="{CAAC9F11-4A37-4B4A-AB1C-A39050BF5C85}" destId="{9B6C63B6-73BD-4A94-922D-A315C9BA051A}" srcOrd="3" destOrd="0" parTransId="{6DD7A4E9-B2C2-4FC5-8CAA-E5FA5024E130}" sibTransId="{F38FE63F-F45F-43CC-AD02-8755C7C8F421}"/>
    <dgm:cxn modelId="{8E4CA56B-CDE8-4A2B-AF43-F37C1E1F2021}" type="presOf" srcId="{B9ED7843-AE3F-4FFB-B4A4-530DC1847EB6}" destId="{194483E4-246C-423E-A694-6A3F326BFE51}" srcOrd="0" destOrd="0" presId="urn:microsoft.com/office/officeart/2005/8/layout/radial4"/>
    <dgm:cxn modelId="{803943A8-96F0-4252-98B0-92E319EB3EA2}" type="presParOf" srcId="{194483E4-246C-423E-A694-6A3F326BFE51}" destId="{CF0CF382-2370-4A06-9589-6C3D1636BC14}" srcOrd="0" destOrd="0" presId="urn:microsoft.com/office/officeart/2005/8/layout/radial4"/>
    <dgm:cxn modelId="{D6E467AD-4333-43E5-B28C-FCE914A4C330}" type="presParOf" srcId="{194483E4-246C-423E-A694-6A3F326BFE51}" destId="{CD891639-C0ED-4B86-94CE-F40F87993B82}" srcOrd="1" destOrd="0" presId="urn:microsoft.com/office/officeart/2005/8/layout/radial4"/>
    <dgm:cxn modelId="{0881A360-90B7-4646-8E93-425722607FB1}" type="presParOf" srcId="{194483E4-246C-423E-A694-6A3F326BFE51}" destId="{0A7D6F39-0159-4675-9050-EC2581779C95}" srcOrd="2" destOrd="0" presId="urn:microsoft.com/office/officeart/2005/8/layout/radial4"/>
    <dgm:cxn modelId="{E39F7A4A-CCB9-4561-9B51-7EE4D2BE6B6B}" type="presParOf" srcId="{194483E4-246C-423E-A694-6A3F326BFE51}" destId="{ACD484CF-8E61-429D-AFFF-AF5C2F5F5440}" srcOrd="3" destOrd="0" presId="urn:microsoft.com/office/officeart/2005/8/layout/radial4"/>
    <dgm:cxn modelId="{B069ED8D-D9C3-4D79-AFC3-FA14590BB444}" type="presParOf" srcId="{194483E4-246C-423E-A694-6A3F326BFE51}" destId="{29DCAC3A-CE18-47FD-948E-80B13720E681}" srcOrd="4" destOrd="0" presId="urn:microsoft.com/office/officeart/2005/8/layout/radial4"/>
    <dgm:cxn modelId="{C6776CCC-CDCE-49DA-8C41-3A6C876A9B87}" type="presParOf" srcId="{194483E4-246C-423E-A694-6A3F326BFE51}" destId="{C4EDA480-5715-44CB-8AD7-1F35E18213AD}" srcOrd="5" destOrd="0" presId="urn:microsoft.com/office/officeart/2005/8/layout/radial4"/>
    <dgm:cxn modelId="{C8A4E380-8BC0-495D-A737-259194FF120F}" type="presParOf" srcId="{194483E4-246C-423E-A694-6A3F326BFE51}" destId="{A013C9A9-CD2E-425D-87E3-5F3165028317}" srcOrd="6" destOrd="0" presId="urn:microsoft.com/office/officeart/2005/8/layout/radial4"/>
    <dgm:cxn modelId="{CD2779D8-BE1A-42EA-9B4A-0910A9EB8402}" type="presParOf" srcId="{194483E4-246C-423E-A694-6A3F326BFE51}" destId="{253E478D-846B-4E30-90FE-CB4E2CF95790}" srcOrd="7" destOrd="0" presId="urn:microsoft.com/office/officeart/2005/8/layout/radial4"/>
    <dgm:cxn modelId="{90690D23-1F9B-4A29-AEF9-D7CBE25BFE82}" type="presParOf" srcId="{194483E4-246C-423E-A694-6A3F326BFE51}" destId="{CD515BF3-E26B-4A64-BE62-AD357961D742}" srcOrd="8" destOrd="0" presId="urn:microsoft.com/office/officeart/2005/8/layout/radial4"/>
    <dgm:cxn modelId="{BB7A5B21-37D1-4DF6-9130-4D5B41E61396}" type="presParOf" srcId="{194483E4-246C-423E-A694-6A3F326BFE51}" destId="{A3B78401-6A48-4947-AD7A-A60BB1E1184C}" srcOrd="9" destOrd="0" presId="urn:microsoft.com/office/officeart/2005/8/layout/radial4"/>
    <dgm:cxn modelId="{E94443E9-58D9-47B2-9EA4-90E7791F8985}" type="presParOf" srcId="{194483E4-246C-423E-A694-6A3F326BFE51}" destId="{D60E0CCF-15F0-4A8F-9BE9-2573C057112D}" srcOrd="10" destOrd="0" presId="urn:microsoft.com/office/officeart/2005/8/layout/radial4"/>
    <dgm:cxn modelId="{CC57BE71-9639-4863-BF0F-D58D6FF687D1}" type="presParOf" srcId="{194483E4-246C-423E-A694-6A3F326BFE51}" destId="{4816D961-6AD3-4533-B470-C92D8C7C388E}" srcOrd="11" destOrd="0" presId="urn:microsoft.com/office/officeart/2005/8/layout/radial4"/>
    <dgm:cxn modelId="{3C894E9F-82BB-4C70-8B0F-640E10795E13}" type="presParOf" srcId="{194483E4-246C-423E-A694-6A3F326BFE51}" destId="{A314CB44-2368-42A5-8AB2-2465FE62BF29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060C65-38F3-447B-AFBB-0B13CF6E5AE5}" type="doc">
      <dgm:prSet loTypeId="urn:microsoft.com/office/officeart/2005/8/layout/vList6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84D9B497-C55E-4EDD-87A4-7B07A7B43901}">
      <dgm:prSet phldrT="[Текст]"/>
      <dgm:spPr/>
      <dgm:t>
        <a:bodyPr/>
        <a:lstStyle/>
        <a:p>
          <a:r>
            <a:rPr lang="ru-RU" b="1" dirty="0" smtClean="0"/>
            <a:t>        Постановление Правительства Российской Федерации от 15.09.2008 г. №687</a:t>
          </a:r>
          <a:r>
            <a:rPr lang="ru-RU" b="1" u="none" dirty="0" smtClean="0">
              <a:hlinkClick xmlns:r="http://schemas.openxmlformats.org/officeDocument/2006/relationships" r:id="rId1"/>
            </a:rPr>
            <a:t> </a:t>
          </a:r>
          <a:r>
            <a:rPr lang="ru-RU" b="1" u="none" dirty="0" smtClean="0"/>
            <a:t> </a:t>
          </a:r>
          <a:r>
            <a:rPr lang="ru-RU" b="1" dirty="0" smtClean="0"/>
            <a:t>"Об утверждении Положения об особенностях обработки персональных данных, осуществляемой без использования средств автоматизации"</a:t>
          </a:r>
          <a:endParaRPr lang="ru-RU" dirty="0"/>
        </a:p>
      </dgm:t>
    </dgm:pt>
    <dgm:pt modelId="{F1762005-48D1-4C6E-856C-2010E6776C16}" type="parTrans" cxnId="{E9EA8491-ACBA-435C-A44F-57229010AAC2}">
      <dgm:prSet/>
      <dgm:spPr/>
      <dgm:t>
        <a:bodyPr/>
        <a:lstStyle/>
        <a:p>
          <a:endParaRPr lang="ru-RU"/>
        </a:p>
      </dgm:t>
    </dgm:pt>
    <dgm:pt modelId="{A5364D67-A99B-4E30-B75D-1415796B0E45}" type="sibTrans" cxnId="{E9EA8491-ACBA-435C-A44F-57229010AAC2}">
      <dgm:prSet/>
      <dgm:spPr/>
      <dgm:t>
        <a:bodyPr/>
        <a:lstStyle/>
        <a:p>
          <a:endParaRPr lang="ru-RU"/>
        </a:p>
      </dgm:t>
    </dgm:pt>
    <dgm:pt modelId="{F63D173C-3316-4D17-B14F-375513652E0E}">
      <dgm:prSet phldrT="[Текст]"/>
      <dgm:spPr/>
      <dgm:t>
        <a:bodyPr/>
        <a:lstStyle/>
        <a:p>
          <a:pPr algn="just"/>
          <a:r>
            <a:rPr lang="ru-RU" dirty="0" smtClean="0"/>
            <a:t>- определение мест хранения материальных носителей,</a:t>
          </a:r>
        </a:p>
        <a:p>
          <a:pPr algn="just"/>
          <a:r>
            <a:rPr lang="ru-RU" dirty="0" smtClean="0"/>
            <a:t>- установление перечня лиц, осуществляющих обработку персональных данных либо имеющих к ним доступ; </a:t>
          </a:r>
        </a:p>
        <a:p>
          <a:pPr algn="just"/>
          <a:r>
            <a:rPr lang="ru-RU" dirty="0" smtClean="0"/>
            <a:t>-раздельное хранение материальных носителей с персональными данными, обработка которых осуществляется в различных целях;</a:t>
          </a:r>
        </a:p>
        <a:p>
          <a:pPr algn="just"/>
          <a:r>
            <a:rPr lang="ru-RU" dirty="0" smtClean="0"/>
            <a:t> - инструкции по заполнению типовых форм документов;</a:t>
          </a:r>
        </a:p>
        <a:p>
          <a:pPr algn="just"/>
          <a:r>
            <a:rPr lang="ru-RU" dirty="0" smtClean="0"/>
            <a:t>- ведение журналов, содержащих персональные данные , необходимые для однократного пропуска субъекта </a:t>
          </a:r>
          <a:r>
            <a:rPr lang="ru-RU" dirty="0" err="1" smtClean="0"/>
            <a:t>ПДн</a:t>
          </a:r>
          <a:r>
            <a:rPr lang="ru-RU" dirty="0" smtClean="0"/>
            <a:t> на территорию оператора должно осуществляться с соблюдением  условий предусмотренных настоящим Положением.</a:t>
          </a:r>
          <a:endParaRPr lang="ru-RU" dirty="0"/>
        </a:p>
      </dgm:t>
    </dgm:pt>
    <dgm:pt modelId="{E1B4DD2B-089C-4EEB-BE9B-65E1A60D64ED}" type="sibTrans" cxnId="{E10E21C1-E911-4760-987E-9699BF01EDB2}">
      <dgm:prSet/>
      <dgm:spPr/>
      <dgm:t>
        <a:bodyPr/>
        <a:lstStyle/>
        <a:p>
          <a:endParaRPr lang="ru-RU"/>
        </a:p>
      </dgm:t>
    </dgm:pt>
    <dgm:pt modelId="{E9CB4D49-D663-4CBF-8DB8-319116552753}" type="parTrans" cxnId="{E10E21C1-E911-4760-987E-9699BF01EDB2}">
      <dgm:prSet/>
      <dgm:spPr/>
      <dgm:t>
        <a:bodyPr/>
        <a:lstStyle/>
        <a:p>
          <a:endParaRPr lang="ru-RU"/>
        </a:p>
      </dgm:t>
    </dgm:pt>
    <dgm:pt modelId="{B8AC3030-F68E-4D43-9B7D-800DE323C714}" type="pres">
      <dgm:prSet presAssocID="{54060C65-38F3-447B-AFBB-0B13CF6E5AE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EFC85CD-E83F-429B-A3B0-DC4CFF6622CB}" type="pres">
      <dgm:prSet presAssocID="{84D9B497-C55E-4EDD-87A4-7B07A7B43901}" presName="linNode" presStyleCnt="0"/>
      <dgm:spPr/>
      <dgm:t>
        <a:bodyPr/>
        <a:lstStyle/>
        <a:p>
          <a:endParaRPr lang="ru-RU"/>
        </a:p>
      </dgm:t>
    </dgm:pt>
    <dgm:pt modelId="{F3B8CD9B-65F9-4965-9E37-4FA7A85C1CEF}" type="pres">
      <dgm:prSet presAssocID="{84D9B497-C55E-4EDD-87A4-7B07A7B43901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AABA8-4508-44B5-A8EF-B217D0DAF603}" type="pres">
      <dgm:prSet presAssocID="{84D9B497-C55E-4EDD-87A4-7B07A7B43901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A060A0-DF12-404D-B8FA-7ADB518C0C4A}" type="presOf" srcId="{84D9B497-C55E-4EDD-87A4-7B07A7B43901}" destId="{F3B8CD9B-65F9-4965-9E37-4FA7A85C1CEF}" srcOrd="0" destOrd="0" presId="urn:microsoft.com/office/officeart/2005/8/layout/vList6"/>
    <dgm:cxn modelId="{52846AB0-4431-4F15-A690-1EEBB7426A6E}" type="presOf" srcId="{54060C65-38F3-447B-AFBB-0B13CF6E5AE5}" destId="{B8AC3030-F68E-4D43-9B7D-800DE323C714}" srcOrd="0" destOrd="0" presId="urn:microsoft.com/office/officeart/2005/8/layout/vList6"/>
    <dgm:cxn modelId="{E9EA8491-ACBA-435C-A44F-57229010AAC2}" srcId="{54060C65-38F3-447B-AFBB-0B13CF6E5AE5}" destId="{84D9B497-C55E-4EDD-87A4-7B07A7B43901}" srcOrd="0" destOrd="0" parTransId="{F1762005-48D1-4C6E-856C-2010E6776C16}" sibTransId="{A5364D67-A99B-4E30-B75D-1415796B0E45}"/>
    <dgm:cxn modelId="{E10E21C1-E911-4760-987E-9699BF01EDB2}" srcId="{84D9B497-C55E-4EDD-87A4-7B07A7B43901}" destId="{F63D173C-3316-4D17-B14F-375513652E0E}" srcOrd="0" destOrd="0" parTransId="{E9CB4D49-D663-4CBF-8DB8-319116552753}" sibTransId="{E1B4DD2B-089C-4EEB-BE9B-65E1A60D64ED}"/>
    <dgm:cxn modelId="{A4A9D518-07DD-4185-A701-2C0D8A739B81}" type="presOf" srcId="{F63D173C-3316-4D17-B14F-375513652E0E}" destId="{981AABA8-4508-44B5-A8EF-B217D0DAF603}" srcOrd="0" destOrd="0" presId="urn:microsoft.com/office/officeart/2005/8/layout/vList6"/>
    <dgm:cxn modelId="{D200854C-6DBA-4929-B320-65BB6C35D94F}" type="presParOf" srcId="{B8AC3030-F68E-4D43-9B7D-800DE323C714}" destId="{6EFC85CD-E83F-429B-A3B0-DC4CFF6622CB}" srcOrd="0" destOrd="0" presId="urn:microsoft.com/office/officeart/2005/8/layout/vList6"/>
    <dgm:cxn modelId="{99ACB61F-35B5-48CF-996F-BB7B456C6BD1}" type="presParOf" srcId="{6EFC85CD-E83F-429B-A3B0-DC4CFF6622CB}" destId="{F3B8CD9B-65F9-4965-9E37-4FA7A85C1CEF}" srcOrd="0" destOrd="0" presId="urn:microsoft.com/office/officeart/2005/8/layout/vList6"/>
    <dgm:cxn modelId="{7F03554D-8559-4185-931D-5D29FE40B23B}" type="presParOf" srcId="{6EFC85CD-E83F-429B-A3B0-DC4CFF6622CB}" destId="{981AABA8-4508-44B5-A8EF-B217D0DAF60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4DFF0D-9381-4BE1-971A-0BEBF11E0BA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C18B76-AA58-405A-B412-ACF82998AA15}">
      <dgm:prSet phldrT="[Текст]"/>
      <dgm:spPr/>
      <dgm:t>
        <a:bodyPr/>
        <a:lstStyle/>
        <a:p>
          <a:r>
            <a:rPr lang="ru-RU" dirty="0" smtClean="0"/>
            <a:t>1 </a:t>
          </a:r>
          <a:endParaRPr lang="ru-RU" dirty="0"/>
        </a:p>
      </dgm:t>
    </dgm:pt>
    <dgm:pt modelId="{9E785AFD-36B5-4296-9095-306C2D7A4943}" type="parTrans" cxnId="{2C6EBF34-F406-4A4D-B82B-7B57735C5695}">
      <dgm:prSet/>
      <dgm:spPr/>
      <dgm:t>
        <a:bodyPr/>
        <a:lstStyle/>
        <a:p>
          <a:endParaRPr lang="ru-RU"/>
        </a:p>
      </dgm:t>
    </dgm:pt>
    <dgm:pt modelId="{381E58F4-C47A-42F7-A208-368B1A99E129}" type="sibTrans" cxnId="{2C6EBF34-F406-4A4D-B82B-7B57735C5695}">
      <dgm:prSet/>
      <dgm:spPr/>
      <dgm:t>
        <a:bodyPr/>
        <a:lstStyle/>
        <a:p>
          <a:endParaRPr lang="ru-RU"/>
        </a:p>
      </dgm:t>
    </dgm:pt>
    <dgm:pt modelId="{5A8BBC21-72DB-404A-AE59-8EA5D0ECD72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0302874-9BF5-47B9-AFC4-78654A1E7430}" type="parTrans" cxnId="{1C1C83D0-D7B1-470C-BAF7-A6C60DCF0B37}">
      <dgm:prSet/>
      <dgm:spPr/>
      <dgm:t>
        <a:bodyPr/>
        <a:lstStyle/>
        <a:p>
          <a:endParaRPr lang="ru-RU"/>
        </a:p>
      </dgm:t>
    </dgm:pt>
    <dgm:pt modelId="{93FCCBC3-F83F-45CC-B27E-BC75854D4E23}" type="sibTrans" cxnId="{1C1C83D0-D7B1-470C-BAF7-A6C60DCF0B37}">
      <dgm:prSet/>
      <dgm:spPr/>
      <dgm:t>
        <a:bodyPr/>
        <a:lstStyle/>
        <a:p>
          <a:endParaRPr lang="ru-RU"/>
        </a:p>
      </dgm:t>
    </dgm:pt>
    <dgm:pt modelId="{C80E7566-EADA-4E57-82E6-1B9FAC745DB8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D5A51D14-66B7-409C-B48E-CF25C4D2B10C}" type="parTrans" cxnId="{52B96A67-35D8-4AB6-B3C5-66EACDF8D55D}">
      <dgm:prSet/>
      <dgm:spPr/>
      <dgm:t>
        <a:bodyPr/>
        <a:lstStyle/>
        <a:p>
          <a:endParaRPr lang="ru-RU"/>
        </a:p>
      </dgm:t>
    </dgm:pt>
    <dgm:pt modelId="{4EF2D8B9-AA0E-4782-9A73-D72BBA45D34F}" type="sibTrans" cxnId="{52B96A67-35D8-4AB6-B3C5-66EACDF8D55D}">
      <dgm:prSet/>
      <dgm:spPr/>
      <dgm:t>
        <a:bodyPr/>
        <a:lstStyle/>
        <a:p>
          <a:endParaRPr lang="ru-RU"/>
        </a:p>
      </dgm:t>
    </dgm:pt>
    <dgm:pt modelId="{D405A822-688A-4C61-B61C-3F957E08AE71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10EF38E9-718C-4A10-91FE-8A3E4C29A42A}" type="parTrans" cxnId="{792CCF4E-5855-4071-8C66-BD09E4C193C4}">
      <dgm:prSet/>
      <dgm:spPr/>
      <dgm:t>
        <a:bodyPr/>
        <a:lstStyle/>
        <a:p>
          <a:endParaRPr lang="ru-RU"/>
        </a:p>
      </dgm:t>
    </dgm:pt>
    <dgm:pt modelId="{4DD64561-1430-41BE-87C7-62EFE9C527CD}" type="sibTrans" cxnId="{792CCF4E-5855-4071-8C66-BD09E4C193C4}">
      <dgm:prSet/>
      <dgm:spPr/>
      <dgm:t>
        <a:bodyPr/>
        <a:lstStyle/>
        <a:p>
          <a:endParaRPr lang="ru-RU"/>
        </a:p>
      </dgm:t>
    </dgm:pt>
    <dgm:pt modelId="{FAF9740A-474E-4182-A196-05AF0E96CDBC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EDB72025-FD43-4233-BC14-E0375B1628EB}" type="parTrans" cxnId="{5C545C4F-BBCA-4371-8783-D3D995A9CD78}">
      <dgm:prSet/>
      <dgm:spPr/>
      <dgm:t>
        <a:bodyPr/>
        <a:lstStyle/>
        <a:p>
          <a:endParaRPr lang="ru-RU"/>
        </a:p>
      </dgm:t>
    </dgm:pt>
    <dgm:pt modelId="{069FCD98-FB74-4AB2-93A1-56B6C127E4B6}" type="sibTrans" cxnId="{5C545C4F-BBCA-4371-8783-D3D995A9CD78}">
      <dgm:prSet/>
      <dgm:spPr/>
      <dgm:t>
        <a:bodyPr/>
        <a:lstStyle/>
        <a:p>
          <a:endParaRPr lang="ru-RU"/>
        </a:p>
      </dgm:t>
    </dgm:pt>
    <dgm:pt modelId="{65ED2C60-9AD9-4D6D-B6EC-807CD3E58E82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5A20FE77-4134-4799-87A8-653A860FA180}" type="parTrans" cxnId="{D99AD059-C705-4349-9D7A-D06359DAF235}">
      <dgm:prSet/>
      <dgm:spPr/>
      <dgm:t>
        <a:bodyPr/>
        <a:lstStyle/>
        <a:p>
          <a:endParaRPr lang="ru-RU"/>
        </a:p>
      </dgm:t>
    </dgm:pt>
    <dgm:pt modelId="{CB297BB5-7FCC-4833-8D36-D527B9DE9E62}" type="sibTrans" cxnId="{D99AD059-C705-4349-9D7A-D06359DAF235}">
      <dgm:prSet/>
      <dgm:spPr/>
      <dgm:t>
        <a:bodyPr/>
        <a:lstStyle/>
        <a:p>
          <a:endParaRPr lang="ru-RU"/>
        </a:p>
      </dgm:t>
    </dgm:pt>
    <dgm:pt modelId="{783CF0FA-63BA-4A87-9293-2A08B1EAD7D0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F9465095-5A8D-4B75-AA6B-139D225D85DE}" type="parTrans" cxnId="{173FEDC1-3838-4A52-8BEF-1E6B2A607B9D}">
      <dgm:prSet/>
      <dgm:spPr/>
      <dgm:t>
        <a:bodyPr/>
        <a:lstStyle/>
        <a:p>
          <a:endParaRPr lang="ru-RU"/>
        </a:p>
      </dgm:t>
    </dgm:pt>
    <dgm:pt modelId="{A1D7B254-BBE9-4709-BBFC-513EB8251AC4}" type="sibTrans" cxnId="{173FEDC1-3838-4A52-8BEF-1E6B2A607B9D}">
      <dgm:prSet/>
      <dgm:spPr/>
      <dgm:t>
        <a:bodyPr/>
        <a:lstStyle/>
        <a:p>
          <a:endParaRPr lang="ru-RU"/>
        </a:p>
      </dgm:t>
    </dgm:pt>
    <dgm:pt modelId="{CF0070AC-A7A7-43A4-9904-9E6BEC174D82}">
      <dgm:prSet custT="1"/>
      <dgm:spPr/>
      <dgm:t>
        <a:bodyPr/>
        <a:lstStyle/>
        <a:p>
          <a:r>
            <a:rPr lang="ru-RU" sz="1800" b="1" dirty="0" smtClean="0">
              <a:latin typeface="Calibri" charset="0"/>
            </a:rPr>
            <a:t>определением угроз безопасности ПД при их обработке в ИСПДн; </a:t>
          </a:r>
          <a:endParaRPr lang="ru-RU" sz="1800" dirty="0"/>
        </a:p>
      </dgm:t>
    </dgm:pt>
    <dgm:pt modelId="{F1209F75-D126-4324-9819-5D94A519C448}" type="parTrans" cxnId="{54885E99-02EC-4F30-9328-4769E8F7C79E}">
      <dgm:prSet/>
      <dgm:spPr/>
      <dgm:t>
        <a:bodyPr/>
        <a:lstStyle/>
        <a:p>
          <a:endParaRPr lang="ru-RU"/>
        </a:p>
      </dgm:t>
    </dgm:pt>
    <dgm:pt modelId="{1F81DB37-C8DC-4D75-B775-B60FDF0872AB}" type="sibTrans" cxnId="{54885E99-02EC-4F30-9328-4769E8F7C79E}">
      <dgm:prSet/>
      <dgm:spPr/>
      <dgm:t>
        <a:bodyPr/>
        <a:lstStyle/>
        <a:p>
          <a:endParaRPr lang="ru-RU"/>
        </a:p>
      </dgm:t>
    </dgm:pt>
    <dgm:pt modelId="{286C1F5B-ACBC-49B9-ACCC-8AD954036FAF}">
      <dgm:prSet custT="1"/>
      <dgm:spPr/>
      <dgm:t>
        <a:bodyPr/>
        <a:lstStyle/>
        <a:p>
          <a:r>
            <a:rPr lang="ru-RU" sz="1400" b="1" dirty="0" smtClean="0">
              <a:latin typeface="Calibri" charset="0"/>
            </a:rPr>
            <a:t>применением   организационных   и    технических   мер     по обеспечению безопасности ПД при их обработке в ИСПДн, необходимых для выполнения требований к защите персональных данных, исполнение которых обеспечивает установленные Правительством РФ уровни защищенности ПД (Постановление Правительства от 01.2012г. № 1119 )</a:t>
          </a:r>
          <a:endParaRPr lang="ru-RU" sz="1400" dirty="0"/>
        </a:p>
      </dgm:t>
    </dgm:pt>
    <dgm:pt modelId="{18C4066E-6067-46B3-95B0-BDDC9DF45AC0}" type="parTrans" cxnId="{5BF17AD5-2DB3-4EB0-96D9-75D47BC7BF8F}">
      <dgm:prSet/>
      <dgm:spPr/>
      <dgm:t>
        <a:bodyPr/>
        <a:lstStyle/>
        <a:p>
          <a:endParaRPr lang="ru-RU"/>
        </a:p>
      </dgm:t>
    </dgm:pt>
    <dgm:pt modelId="{A40977FD-B60B-44AF-8096-F3ACBAE03CE0}" type="sibTrans" cxnId="{5BF17AD5-2DB3-4EB0-96D9-75D47BC7BF8F}">
      <dgm:prSet/>
      <dgm:spPr/>
      <dgm:t>
        <a:bodyPr/>
        <a:lstStyle/>
        <a:p>
          <a:endParaRPr lang="ru-RU"/>
        </a:p>
      </dgm:t>
    </dgm:pt>
    <dgm:pt modelId="{2979A223-D2B2-4AA5-9FD3-704A7F46BDAE}">
      <dgm:prSet custT="1"/>
      <dgm:spPr/>
      <dgm:t>
        <a:bodyPr/>
        <a:lstStyle/>
        <a:p>
          <a:r>
            <a:rPr lang="ru-RU" sz="1800" b="1" dirty="0" smtClean="0">
              <a:latin typeface="Calibri" charset="0"/>
            </a:rPr>
            <a:t>применением средств защиты информации; </a:t>
          </a:r>
          <a:endParaRPr lang="ru-RU" sz="1800" dirty="0"/>
        </a:p>
      </dgm:t>
    </dgm:pt>
    <dgm:pt modelId="{05E407BA-7818-44A5-B757-7BCF84909510}" type="parTrans" cxnId="{3E2E3DF9-602C-445B-8F00-14BE659A83A0}">
      <dgm:prSet/>
      <dgm:spPr/>
      <dgm:t>
        <a:bodyPr/>
        <a:lstStyle/>
        <a:p>
          <a:endParaRPr lang="ru-RU"/>
        </a:p>
      </dgm:t>
    </dgm:pt>
    <dgm:pt modelId="{9B668F61-1A36-4DF5-AE6C-2EF205ED49D5}" type="sibTrans" cxnId="{3E2E3DF9-602C-445B-8F00-14BE659A83A0}">
      <dgm:prSet/>
      <dgm:spPr/>
      <dgm:t>
        <a:bodyPr/>
        <a:lstStyle/>
        <a:p>
          <a:endParaRPr lang="ru-RU"/>
        </a:p>
      </dgm:t>
    </dgm:pt>
    <dgm:pt modelId="{31741F22-A025-41BA-B4CE-DAE5DEF560CF}">
      <dgm:prSet custT="1"/>
      <dgm:spPr/>
      <dgm:t>
        <a:bodyPr/>
        <a:lstStyle/>
        <a:p>
          <a:r>
            <a:rPr lang="ru-RU" sz="1800" b="1" dirty="0" smtClean="0">
              <a:latin typeface="Calibri" charset="0"/>
            </a:rPr>
            <a:t>учетом машинных носителей </a:t>
          </a:r>
          <a:r>
            <a:rPr lang="ru-RU" sz="1800" b="1" dirty="0" err="1" smtClean="0">
              <a:latin typeface="Calibri" charset="0"/>
            </a:rPr>
            <a:t>ПДн</a:t>
          </a:r>
          <a:r>
            <a:rPr lang="ru-RU" sz="1800" b="1" dirty="0" smtClean="0">
              <a:latin typeface="Calibri" charset="0"/>
            </a:rPr>
            <a:t>; </a:t>
          </a:r>
          <a:endParaRPr lang="ru-RU" sz="1800" dirty="0"/>
        </a:p>
      </dgm:t>
    </dgm:pt>
    <dgm:pt modelId="{F0F7EC74-1E22-421C-9241-20EFA960BC6A}" type="parTrans" cxnId="{5493B8E8-FEB4-4CAB-BA49-3B20F1C87A58}">
      <dgm:prSet/>
      <dgm:spPr/>
      <dgm:t>
        <a:bodyPr/>
        <a:lstStyle/>
        <a:p>
          <a:endParaRPr lang="ru-RU"/>
        </a:p>
      </dgm:t>
    </dgm:pt>
    <dgm:pt modelId="{0DE4F1A6-53BA-44D1-BACC-749DEB4752C1}" type="sibTrans" cxnId="{5493B8E8-FEB4-4CAB-BA49-3B20F1C87A58}">
      <dgm:prSet/>
      <dgm:spPr/>
      <dgm:t>
        <a:bodyPr/>
        <a:lstStyle/>
        <a:p>
          <a:endParaRPr lang="ru-RU"/>
        </a:p>
      </dgm:t>
    </dgm:pt>
    <dgm:pt modelId="{46E66935-7F58-4A03-92D5-DEDBBA12D9B4}">
      <dgm:prSet custT="1"/>
      <dgm:spPr/>
      <dgm:t>
        <a:bodyPr/>
        <a:lstStyle/>
        <a:p>
          <a:r>
            <a:rPr lang="ru-RU" sz="1800" b="1" dirty="0" smtClean="0">
              <a:latin typeface="Calibri" charset="0"/>
            </a:rPr>
            <a:t>обнаружением фактов несанкционированного   доступа     к </a:t>
          </a:r>
          <a:endParaRPr lang="ru-RU" sz="1800" dirty="0"/>
        </a:p>
      </dgm:t>
    </dgm:pt>
    <dgm:pt modelId="{D419C0DF-744B-4051-81D6-A4D8194193B5}" type="parTrans" cxnId="{E1206D37-E41B-4711-AADA-E35BCE24CCBF}">
      <dgm:prSet/>
      <dgm:spPr/>
      <dgm:t>
        <a:bodyPr/>
        <a:lstStyle/>
        <a:p>
          <a:endParaRPr lang="ru-RU"/>
        </a:p>
      </dgm:t>
    </dgm:pt>
    <dgm:pt modelId="{31056040-2637-4AA4-AA63-FEEF50E2E09B}" type="sibTrans" cxnId="{E1206D37-E41B-4711-AADA-E35BCE24CCBF}">
      <dgm:prSet/>
      <dgm:spPr/>
      <dgm:t>
        <a:bodyPr/>
        <a:lstStyle/>
        <a:p>
          <a:endParaRPr lang="ru-RU"/>
        </a:p>
      </dgm:t>
    </dgm:pt>
    <dgm:pt modelId="{74F5157E-122C-470C-BAAB-FBAFA5D23E4F}">
      <dgm:prSet custT="1"/>
      <dgm:spPr/>
      <dgm:t>
        <a:bodyPr/>
        <a:lstStyle/>
        <a:p>
          <a:r>
            <a:rPr lang="ru-RU" sz="1800" b="1" dirty="0" smtClean="0">
              <a:latin typeface="Calibri" charset="0"/>
            </a:rPr>
            <a:t>восстановлением </a:t>
          </a:r>
          <a:r>
            <a:rPr lang="ru-RU" sz="1800" b="1" dirty="0" err="1" smtClean="0">
              <a:latin typeface="Calibri" charset="0"/>
            </a:rPr>
            <a:t>Пдн</a:t>
          </a:r>
          <a:r>
            <a:rPr lang="ru-RU" sz="1800" b="1" dirty="0" smtClean="0">
              <a:latin typeface="Calibri" charset="0"/>
            </a:rPr>
            <a:t>,   уничтоженных вследствие несанкционированного доступа к ним</a:t>
          </a:r>
          <a:r>
            <a:rPr lang="ru-RU" sz="900" b="1" dirty="0" smtClean="0">
              <a:latin typeface="Calibri" charset="0"/>
            </a:rPr>
            <a:t>; </a:t>
          </a:r>
          <a:endParaRPr lang="ru-RU" sz="900" dirty="0"/>
        </a:p>
      </dgm:t>
    </dgm:pt>
    <dgm:pt modelId="{0EC2A3C9-69DE-4E21-A755-BEA8C410BEAF}" type="parTrans" cxnId="{A97C0954-725F-46C3-8025-675DDBD23258}">
      <dgm:prSet/>
      <dgm:spPr/>
      <dgm:t>
        <a:bodyPr/>
        <a:lstStyle/>
        <a:p>
          <a:endParaRPr lang="ru-RU"/>
        </a:p>
      </dgm:t>
    </dgm:pt>
    <dgm:pt modelId="{8EFFF076-80A9-4A9A-97A8-8E8428C39A08}" type="sibTrans" cxnId="{A97C0954-725F-46C3-8025-675DDBD23258}">
      <dgm:prSet/>
      <dgm:spPr/>
      <dgm:t>
        <a:bodyPr/>
        <a:lstStyle/>
        <a:p>
          <a:endParaRPr lang="ru-RU"/>
        </a:p>
      </dgm:t>
    </dgm:pt>
    <dgm:pt modelId="{BE94CEDD-4B17-4EAA-A9FE-F7DE0F9360AA}">
      <dgm:prSet custT="1"/>
      <dgm:spPr/>
      <dgm:t>
        <a:bodyPr/>
        <a:lstStyle/>
        <a:p>
          <a:r>
            <a:rPr lang="ru-RU" sz="1600" b="1" dirty="0" smtClean="0">
              <a:latin typeface="Calibri" charset="0"/>
            </a:rPr>
            <a:t>установлением правил доступа к </a:t>
          </a:r>
          <a:r>
            <a:rPr lang="ru-RU" sz="1600" b="1" dirty="0" err="1" smtClean="0">
              <a:latin typeface="Calibri" charset="0"/>
            </a:rPr>
            <a:t>Пдн</a:t>
          </a:r>
          <a:r>
            <a:rPr lang="ru-RU" sz="1600" b="1" dirty="0" smtClean="0">
              <a:latin typeface="Calibri" charset="0"/>
            </a:rPr>
            <a:t>, обрабатываемым в ИСПДн, обеспечением регистрации и учета всех действий, совершаемых с </a:t>
          </a:r>
          <a:r>
            <a:rPr lang="ru-RU" sz="1600" b="1" dirty="0" err="1" smtClean="0">
              <a:latin typeface="Calibri" charset="0"/>
            </a:rPr>
            <a:t>Пдн</a:t>
          </a:r>
          <a:r>
            <a:rPr lang="ru-RU" sz="1600" b="1" dirty="0" smtClean="0">
              <a:latin typeface="Calibri" charset="0"/>
            </a:rPr>
            <a:t> в ИСПДн.</a:t>
          </a:r>
          <a:endParaRPr lang="ru-RU" sz="1600" dirty="0"/>
        </a:p>
      </dgm:t>
    </dgm:pt>
    <dgm:pt modelId="{99B87CC5-FA24-4163-B418-8C7ECD4AA6A0}" type="parTrans" cxnId="{1859E950-C3CE-446C-B8E7-FA3C1BF38E8A}">
      <dgm:prSet/>
      <dgm:spPr/>
      <dgm:t>
        <a:bodyPr/>
        <a:lstStyle/>
        <a:p>
          <a:endParaRPr lang="ru-RU"/>
        </a:p>
      </dgm:t>
    </dgm:pt>
    <dgm:pt modelId="{436279AC-99BF-40C4-A878-785B445644F6}" type="sibTrans" cxnId="{1859E950-C3CE-446C-B8E7-FA3C1BF38E8A}">
      <dgm:prSet/>
      <dgm:spPr/>
      <dgm:t>
        <a:bodyPr/>
        <a:lstStyle/>
        <a:p>
          <a:endParaRPr lang="ru-RU"/>
        </a:p>
      </dgm:t>
    </dgm:pt>
    <dgm:pt modelId="{86C1ACB0-F0A8-4914-BAC0-E3E08BB1186E}">
      <dgm:prSet custT="1"/>
      <dgm:spPr/>
      <dgm:t>
        <a:bodyPr/>
        <a:lstStyle/>
        <a:p>
          <a:r>
            <a:rPr lang="ru-RU" sz="1800" b="1" dirty="0" err="1" smtClean="0">
              <a:latin typeface="Calibri" charset="0"/>
            </a:rPr>
            <a:t>Пдн</a:t>
          </a:r>
          <a:r>
            <a:rPr lang="ru-RU" sz="1800" b="1" dirty="0" smtClean="0">
              <a:latin typeface="Calibri" charset="0"/>
            </a:rPr>
            <a:t> и принятием мер;</a:t>
          </a:r>
          <a:endParaRPr lang="ru-RU" sz="1800" dirty="0"/>
        </a:p>
      </dgm:t>
    </dgm:pt>
    <dgm:pt modelId="{CFE87591-71CC-4939-B846-324A0C3D312C}" type="parTrans" cxnId="{DA41694C-635C-494B-997C-BAA8E02DDF2D}">
      <dgm:prSet/>
      <dgm:spPr/>
      <dgm:t>
        <a:bodyPr/>
        <a:lstStyle/>
        <a:p>
          <a:endParaRPr lang="ru-RU"/>
        </a:p>
      </dgm:t>
    </dgm:pt>
    <dgm:pt modelId="{4C013BE9-0C06-4C73-BAA1-40D54F2D54B8}" type="sibTrans" cxnId="{DA41694C-635C-494B-997C-BAA8E02DDF2D}">
      <dgm:prSet/>
      <dgm:spPr/>
      <dgm:t>
        <a:bodyPr/>
        <a:lstStyle/>
        <a:p>
          <a:endParaRPr lang="ru-RU"/>
        </a:p>
      </dgm:t>
    </dgm:pt>
    <dgm:pt modelId="{2F78D15E-29B2-49A1-B920-A69DA7A95763}" type="pres">
      <dgm:prSet presAssocID="{0C4DFF0D-9381-4BE1-971A-0BEBF11E0B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2CE199-5A31-4B02-8B80-5C8523C02782}" type="pres">
      <dgm:prSet presAssocID="{6BC18B76-AA58-405A-B412-ACF82998AA15}" presName="composite" presStyleCnt="0"/>
      <dgm:spPr/>
      <dgm:t>
        <a:bodyPr/>
        <a:lstStyle/>
        <a:p>
          <a:endParaRPr lang="ru-RU"/>
        </a:p>
      </dgm:t>
    </dgm:pt>
    <dgm:pt modelId="{9412BB94-BD62-4AD1-A80A-8A3D2965ED0C}" type="pres">
      <dgm:prSet presAssocID="{6BC18B76-AA58-405A-B412-ACF82998AA15}" presName="parentText" presStyleLbl="alignNode1" presStyleIdx="0" presStyleCnt="7" custScaleX="103625" custScaleY="108993" custLinFactNeighborX="0" custLinFactNeighborY="-116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2D0EB-4425-4BEC-AE48-A19BC7D98BF5}" type="pres">
      <dgm:prSet presAssocID="{6BC18B76-AA58-405A-B412-ACF82998AA15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4611D-8F83-4F78-81BE-4FB9BB8FCFF7}" type="pres">
      <dgm:prSet presAssocID="{381E58F4-C47A-42F7-A208-368B1A99E129}" presName="sp" presStyleCnt="0"/>
      <dgm:spPr/>
      <dgm:t>
        <a:bodyPr/>
        <a:lstStyle/>
        <a:p>
          <a:endParaRPr lang="ru-RU"/>
        </a:p>
      </dgm:t>
    </dgm:pt>
    <dgm:pt modelId="{72F37C75-ACAC-42B2-96FE-C9597FC6C7ED}" type="pres">
      <dgm:prSet presAssocID="{5A8BBC21-72DB-404A-AE59-8EA5D0ECD72E}" presName="composite" presStyleCnt="0"/>
      <dgm:spPr/>
      <dgm:t>
        <a:bodyPr/>
        <a:lstStyle/>
        <a:p>
          <a:endParaRPr lang="ru-RU"/>
        </a:p>
      </dgm:t>
    </dgm:pt>
    <dgm:pt modelId="{E3BE98CD-4394-4043-95CD-9ADB3C259CC2}" type="pres">
      <dgm:prSet presAssocID="{5A8BBC21-72DB-404A-AE59-8EA5D0ECD72E}" presName="parentText" presStyleLbl="alignNode1" presStyleIdx="1" presStyleCnt="7" custScaleX="103701" custScaleY="1496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DC3A4-171C-4FBD-867F-2BA98C13B52B}" type="pres">
      <dgm:prSet presAssocID="{5A8BBC21-72DB-404A-AE59-8EA5D0ECD72E}" presName="descendantText" presStyleLbl="alignAcc1" presStyleIdx="1" presStyleCnt="7" custScaleY="175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8EB82-31DD-4D69-B03E-7127FDD53F92}" type="pres">
      <dgm:prSet presAssocID="{93FCCBC3-F83F-45CC-B27E-BC75854D4E23}" presName="sp" presStyleCnt="0"/>
      <dgm:spPr/>
      <dgm:t>
        <a:bodyPr/>
        <a:lstStyle/>
        <a:p>
          <a:endParaRPr lang="ru-RU"/>
        </a:p>
      </dgm:t>
    </dgm:pt>
    <dgm:pt modelId="{209AA2AE-E2F4-4D08-ABD9-8ADDE0476D54}" type="pres">
      <dgm:prSet presAssocID="{C80E7566-EADA-4E57-82E6-1B9FAC745DB8}" presName="composite" presStyleCnt="0"/>
      <dgm:spPr/>
      <dgm:t>
        <a:bodyPr/>
        <a:lstStyle/>
        <a:p>
          <a:endParaRPr lang="ru-RU"/>
        </a:p>
      </dgm:t>
    </dgm:pt>
    <dgm:pt modelId="{78389CCA-93C4-43CC-BA58-8EC58E8D44A4}" type="pres">
      <dgm:prSet presAssocID="{C80E7566-EADA-4E57-82E6-1B9FAC745DB8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B6908-9CE1-48EF-A746-D3526C796C67}" type="pres">
      <dgm:prSet presAssocID="{C80E7566-EADA-4E57-82E6-1B9FAC745DB8}" presName="descendantText" presStyleLbl="alignAcc1" presStyleIdx="2" presStyleCnt="7" custScaleX="99594" custScaleY="100000" custLinFactNeighborX="0" custLinFactNeighborY="2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C6DE0-69DD-4331-A514-1CFF3D25B501}" type="pres">
      <dgm:prSet presAssocID="{4EF2D8B9-AA0E-4782-9A73-D72BBA45D34F}" presName="sp" presStyleCnt="0"/>
      <dgm:spPr/>
      <dgm:t>
        <a:bodyPr/>
        <a:lstStyle/>
        <a:p>
          <a:endParaRPr lang="ru-RU"/>
        </a:p>
      </dgm:t>
    </dgm:pt>
    <dgm:pt modelId="{D9E3F719-F7CE-468F-B6B3-0648F18388FE}" type="pres">
      <dgm:prSet presAssocID="{D405A822-688A-4C61-B61C-3F957E08AE71}" presName="composite" presStyleCnt="0"/>
      <dgm:spPr/>
      <dgm:t>
        <a:bodyPr/>
        <a:lstStyle/>
        <a:p>
          <a:endParaRPr lang="ru-RU"/>
        </a:p>
      </dgm:t>
    </dgm:pt>
    <dgm:pt modelId="{F2CEA391-87BA-48A4-8F51-E9B108DD3D27}" type="pres">
      <dgm:prSet presAssocID="{D405A822-688A-4C61-B61C-3F957E08AE71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CB8E2-63B7-47A5-88F6-B9B90ED83152}" type="pres">
      <dgm:prSet presAssocID="{D405A822-688A-4C61-B61C-3F957E08AE71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B096D-52C0-489B-934B-FA59C49DC702}" type="pres">
      <dgm:prSet presAssocID="{4DD64561-1430-41BE-87C7-62EFE9C527CD}" presName="sp" presStyleCnt="0"/>
      <dgm:spPr/>
      <dgm:t>
        <a:bodyPr/>
        <a:lstStyle/>
        <a:p>
          <a:endParaRPr lang="ru-RU"/>
        </a:p>
      </dgm:t>
    </dgm:pt>
    <dgm:pt modelId="{2F921EEC-0A67-4FE3-A6D2-F701950C6C10}" type="pres">
      <dgm:prSet presAssocID="{FAF9740A-474E-4182-A196-05AF0E96CDBC}" presName="composite" presStyleCnt="0"/>
      <dgm:spPr/>
      <dgm:t>
        <a:bodyPr/>
        <a:lstStyle/>
        <a:p>
          <a:endParaRPr lang="ru-RU"/>
        </a:p>
      </dgm:t>
    </dgm:pt>
    <dgm:pt modelId="{826B347D-8F38-4FBB-94D1-9D5E7BEFB71F}" type="pres">
      <dgm:prSet presAssocID="{FAF9740A-474E-4182-A196-05AF0E96CDBC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AB24D-3E8D-4893-AB51-F18A84F9D04D}" type="pres">
      <dgm:prSet presAssocID="{FAF9740A-474E-4182-A196-05AF0E96CDBC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2567D-0F12-4F89-B906-AA39077A49E0}" type="pres">
      <dgm:prSet presAssocID="{069FCD98-FB74-4AB2-93A1-56B6C127E4B6}" presName="sp" presStyleCnt="0"/>
      <dgm:spPr/>
      <dgm:t>
        <a:bodyPr/>
        <a:lstStyle/>
        <a:p>
          <a:endParaRPr lang="ru-RU"/>
        </a:p>
      </dgm:t>
    </dgm:pt>
    <dgm:pt modelId="{B4E57F2A-DAE8-4391-B600-0666D82270C7}" type="pres">
      <dgm:prSet presAssocID="{65ED2C60-9AD9-4D6D-B6EC-807CD3E58E82}" presName="composite" presStyleCnt="0"/>
      <dgm:spPr/>
      <dgm:t>
        <a:bodyPr/>
        <a:lstStyle/>
        <a:p>
          <a:endParaRPr lang="ru-RU"/>
        </a:p>
      </dgm:t>
    </dgm:pt>
    <dgm:pt modelId="{839BCFAC-6C47-4F12-BABC-0D67632017BF}" type="pres">
      <dgm:prSet presAssocID="{65ED2C60-9AD9-4D6D-B6EC-807CD3E58E82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E8AB2-A315-4AF3-993B-58505E39E5DD}" type="pres">
      <dgm:prSet presAssocID="{65ED2C60-9AD9-4D6D-B6EC-807CD3E58E82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7D2C8-583C-43F7-8265-80EA52DE7BDA}" type="pres">
      <dgm:prSet presAssocID="{CB297BB5-7FCC-4833-8D36-D527B9DE9E62}" presName="sp" presStyleCnt="0"/>
      <dgm:spPr/>
      <dgm:t>
        <a:bodyPr/>
        <a:lstStyle/>
        <a:p>
          <a:endParaRPr lang="ru-RU"/>
        </a:p>
      </dgm:t>
    </dgm:pt>
    <dgm:pt modelId="{DAB56103-7BDB-4815-8E7A-DAB3C4813CD5}" type="pres">
      <dgm:prSet presAssocID="{783CF0FA-63BA-4A87-9293-2A08B1EAD7D0}" presName="composite" presStyleCnt="0"/>
      <dgm:spPr/>
      <dgm:t>
        <a:bodyPr/>
        <a:lstStyle/>
        <a:p>
          <a:endParaRPr lang="ru-RU"/>
        </a:p>
      </dgm:t>
    </dgm:pt>
    <dgm:pt modelId="{0A902728-75B2-42B6-8CFF-75E813751F13}" type="pres">
      <dgm:prSet presAssocID="{783CF0FA-63BA-4A87-9293-2A08B1EAD7D0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4051D-9634-4713-B169-24E3C03D979B}" type="pres">
      <dgm:prSet presAssocID="{783CF0FA-63BA-4A87-9293-2A08B1EAD7D0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973049-7FB0-4EA6-8B39-72A6DA3BFE77}" type="presOf" srcId="{6BC18B76-AA58-405A-B412-ACF82998AA15}" destId="{9412BB94-BD62-4AD1-A80A-8A3D2965ED0C}" srcOrd="0" destOrd="0" presId="urn:microsoft.com/office/officeart/2005/8/layout/chevron2"/>
    <dgm:cxn modelId="{2C6EBF34-F406-4A4D-B82B-7B57735C5695}" srcId="{0C4DFF0D-9381-4BE1-971A-0BEBF11E0BA0}" destId="{6BC18B76-AA58-405A-B412-ACF82998AA15}" srcOrd="0" destOrd="0" parTransId="{9E785AFD-36B5-4296-9095-306C2D7A4943}" sibTransId="{381E58F4-C47A-42F7-A208-368B1A99E129}"/>
    <dgm:cxn modelId="{D99AD059-C705-4349-9D7A-D06359DAF235}" srcId="{0C4DFF0D-9381-4BE1-971A-0BEBF11E0BA0}" destId="{65ED2C60-9AD9-4D6D-B6EC-807CD3E58E82}" srcOrd="5" destOrd="0" parTransId="{5A20FE77-4134-4799-87A8-653A860FA180}" sibTransId="{CB297BB5-7FCC-4833-8D36-D527B9DE9E62}"/>
    <dgm:cxn modelId="{8DF99432-CABE-4ECD-BD0E-FE56E66F22D6}" type="presOf" srcId="{65ED2C60-9AD9-4D6D-B6EC-807CD3E58E82}" destId="{839BCFAC-6C47-4F12-BABC-0D67632017BF}" srcOrd="0" destOrd="0" presId="urn:microsoft.com/office/officeart/2005/8/layout/chevron2"/>
    <dgm:cxn modelId="{3E2E3DF9-602C-445B-8F00-14BE659A83A0}" srcId="{C80E7566-EADA-4E57-82E6-1B9FAC745DB8}" destId="{2979A223-D2B2-4AA5-9FD3-704A7F46BDAE}" srcOrd="0" destOrd="0" parTransId="{05E407BA-7818-44A5-B757-7BCF84909510}" sibTransId="{9B668F61-1A36-4DF5-AE6C-2EF205ED49D5}"/>
    <dgm:cxn modelId="{F1C3DFCC-97CF-44A9-9EE3-3F4708F8A436}" type="presOf" srcId="{FAF9740A-474E-4182-A196-05AF0E96CDBC}" destId="{826B347D-8F38-4FBB-94D1-9D5E7BEFB71F}" srcOrd="0" destOrd="0" presId="urn:microsoft.com/office/officeart/2005/8/layout/chevron2"/>
    <dgm:cxn modelId="{792CCF4E-5855-4071-8C66-BD09E4C193C4}" srcId="{0C4DFF0D-9381-4BE1-971A-0BEBF11E0BA0}" destId="{D405A822-688A-4C61-B61C-3F957E08AE71}" srcOrd="3" destOrd="0" parTransId="{10EF38E9-718C-4A10-91FE-8A3E4C29A42A}" sibTransId="{4DD64561-1430-41BE-87C7-62EFE9C527CD}"/>
    <dgm:cxn modelId="{37885AD6-DD89-41AE-9140-38647E227B88}" type="presOf" srcId="{31741F22-A025-41BA-B4CE-DAE5DEF560CF}" destId="{090CB8E2-63B7-47A5-88F6-B9B90ED83152}" srcOrd="0" destOrd="0" presId="urn:microsoft.com/office/officeart/2005/8/layout/chevron2"/>
    <dgm:cxn modelId="{B1EB42C3-D91A-4D28-8FB5-543A19C68953}" type="presOf" srcId="{2979A223-D2B2-4AA5-9FD3-704A7F46BDAE}" destId="{F57B6908-9CE1-48EF-A746-D3526C796C67}" srcOrd="0" destOrd="0" presId="urn:microsoft.com/office/officeart/2005/8/layout/chevron2"/>
    <dgm:cxn modelId="{8C452E98-DF61-46E8-B9A1-19CD9AEB2ECE}" type="presOf" srcId="{783CF0FA-63BA-4A87-9293-2A08B1EAD7D0}" destId="{0A902728-75B2-42B6-8CFF-75E813751F13}" srcOrd="0" destOrd="0" presId="urn:microsoft.com/office/officeart/2005/8/layout/chevron2"/>
    <dgm:cxn modelId="{1C1C83D0-D7B1-470C-BAF7-A6C60DCF0B37}" srcId="{0C4DFF0D-9381-4BE1-971A-0BEBF11E0BA0}" destId="{5A8BBC21-72DB-404A-AE59-8EA5D0ECD72E}" srcOrd="1" destOrd="0" parTransId="{90302874-9BF5-47B9-AFC4-78654A1E7430}" sibTransId="{93FCCBC3-F83F-45CC-B27E-BC75854D4E23}"/>
    <dgm:cxn modelId="{F2BDDCF7-5A90-4364-A271-F2455BCB7634}" type="presOf" srcId="{86C1ACB0-F0A8-4914-BAC0-E3E08BB1186E}" destId="{743AB24D-3E8D-4893-AB51-F18A84F9D04D}" srcOrd="0" destOrd="1" presId="urn:microsoft.com/office/officeart/2005/8/layout/chevron2"/>
    <dgm:cxn modelId="{05A260A5-D130-4CE9-8A71-9913DE848886}" type="presOf" srcId="{CF0070AC-A7A7-43A4-9904-9E6BEC174D82}" destId="{3C22D0EB-4425-4BEC-AE48-A19BC7D98BF5}" srcOrd="0" destOrd="0" presId="urn:microsoft.com/office/officeart/2005/8/layout/chevron2"/>
    <dgm:cxn modelId="{F99C6F0D-7891-4DDC-920A-D87B37224A8C}" type="presOf" srcId="{D405A822-688A-4C61-B61C-3F957E08AE71}" destId="{F2CEA391-87BA-48A4-8F51-E9B108DD3D27}" srcOrd="0" destOrd="0" presId="urn:microsoft.com/office/officeart/2005/8/layout/chevron2"/>
    <dgm:cxn modelId="{5BF17AD5-2DB3-4EB0-96D9-75D47BC7BF8F}" srcId="{5A8BBC21-72DB-404A-AE59-8EA5D0ECD72E}" destId="{286C1F5B-ACBC-49B9-ACCC-8AD954036FAF}" srcOrd="0" destOrd="0" parTransId="{18C4066E-6067-46B3-95B0-BDDC9DF45AC0}" sibTransId="{A40977FD-B60B-44AF-8096-F3ACBAE03CE0}"/>
    <dgm:cxn modelId="{1FA20013-BFDE-41E2-867B-25C87FF88B23}" type="presOf" srcId="{46E66935-7F58-4A03-92D5-DEDBBA12D9B4}" destId="{743AB24D-3E8D-4893-AB51-F18A84F9D04D}" srcOrd="0" destOrd="0" presId="urn:microsoft.com/office/officeart/2005/8/layout/chevron2"/>
    <dgm:cxn modelId="{54885E99-02EC-4F30-9328-4769E8F7C79E}" srcId="{6BC18B76-AA58-405A-B412-ACF82998AA15}" destId="{CF0070AC-A7A7-43A4-9904-9E6BEC174D82}" srcOrd="0" destOrd="0" parTransId="{F1209F75-D126-4324-9819-5D94A519C448}" sibTransId="{1F81DB37-C8DC-4D75-B775-B60FDF0872AB}"/>
    <dgm:cxn modelId="{3F3A27CF-591C-4E66-B05E-86D38E5C756E}" type="presOf" srcId="{BE94CEDD-4B17-4EAA-A9FE-F7DE0F9360AA}" destId="{C014051D-9634-4713-B169-24E3C03D979B}" srcOrd="0" destOrd="0" presId="urn:microsoft.com/office/officeart/2005/8/layout/chevron2"/>
    <dgm:cxn modelId="{52B96A67-35D8-4AB6-B3C5-66EACDF8D55D}" srcId="{0C4DFF0D-9381-4BE1-971A-0BEBF11E0BA0}" destId="{C80E7566-EADA-4E57-82E6-1B9FAC745DB8}" srcOrd="2" destOrd="0" parTransId="{D5A51D14-66B7-409C-B48E-CF25C4D2B10C}" sibTransId="{4EF2D8B9-AA0E-4782-9A73-D72BBA45D34F}"/>
    <dgm:cxn modelId="{DA41694C-635C-494B-997C-BAA8E02DDF2D}" srcId="{FAF9740A-474E-4182-A196-05AF0E96CDBC}" destId="{86C1ACB0-F0A8-4914-BAC0-E3E08BB1186E}" srcOrd="1" destOrd="0" parTransId="{CFE87591-71CC-4939-B846-324A0C3D312C}" sibTransId="{4C013BE9-0C06-4C73-BAA1-40D54F2D54B8}"/>
    <dgm:cxn modelId="{5C545C4F-BBCA-4371-8783-D3D995A9CD78}" srcId="{0C4DFF0D-9381-4BE1-971A-0BEBF11E0BA0}" destId="{FAF9740A-474E-4182-A196-05AF0E96CDBC}" srcOrd="4" destOrd="0" parTransId="{EDB72025-FD43-4233-BC14-E0375B1628EB}" sibTransId="{069FCD98-FB74-4AB2-93A1-56B6C127E4B6}"/>
    <dgm:cxn modelId="{5493B8E8-FEB4-4CAB-BA49-3B20F1C87A58}" srcId="{D405A822-688A-4C61-B61C-3F957E08AE71}" destId="{31741F22-A025-41BA-B4CE-DAE5DEF560CF}" srcOrd="0" destOrd="0" parTransId="{F0F7EC74-1E22-421C-9241-20EFA960BC6A}" sibTransId="{0DE4F1A6-53BA-44D1-BACC-749DEB4752C1}"/>
    <dgm:cxn modelId="{2AA00874-9DE9-4C42-841F-D7C639A0F9BF}" type="presOf" srcId="{286C1F5B-ACBC-49B9-ACCC-8AD954036FAF}" destId="{93ADC3A4-171C-4FBD-867F-2BA98C13B52B}" srcOrd="0" destOrd="0" presId="urn:microsoft.com/office/officeart/2005/8/layout/chevron2"/>
    <dgm:cxn modelId="{CFD7CF90-49CF-46A0-BDFB-C1D8F8B8907F}" type="presOf" srcId="{C80E7566-EADA-4E57-82E6-1B9FAC745DB8}" destId="{78389CCA-93C4-43CC-BA58-8EC58E8D44A4}" srcOrd="0" destOrd="0" presId="urn:microsoft.com/office/officeart/2005/8/layout/chevron2"/>
    <dgm:cxn modelId="{1859E950-C3CE-446C-B8E7-FA3C1BF38E8A}" srcId="{783CF0FA-63BA-4A87-9293-2A08B1EAD7D0}" destId="{BE94CEDD-4B17-4EAA-A9FE-F7DE0F9360AA}" srcOrd="0" destOrd="0" parTransId="{99B87CC5-FA24-4163-B418-8C7ECD4AA6A0}" sibTransId="{436279AC-99BF-40C4-A878-785B445644F6}"/>
    <dgm:cxn modelId="{F018BC78-6A98-49CA-8F66-6F519CF5C91F}" type="presOf" srcId="{5A8BBC21-72DB-404A-AE59-8EA5D0ECD72E}" destId="{E3BE98CD-4394-4043-95CD-9ADB3C259CC2}" srcOrd="0" destOrd="0" presId="urn:microsoft.com/office/officeart/2005/8/layout/chevron2"/>
    <dgm:cxn modelId="{173FEDC1-3838-4A52-8BEF-1E6B2A607B9D}" srcId="{0C4DFF0D-9381-4BE1-971A-0BEBF11E0BA0}" destId="{783CF0FA-63BA-4A87-9293-2A08B1EAD7D0}" srcOrd="6" destOrd="0" parTransId="{F9465095-5A8D-4B75-AA6B-139D225D85DE}" sibTransId="{A1D7B254-BBE9-4709-BBFC-513EB8251AC4}"/>
    <dgm:cxn modelId="{0C9886A5-C782-49AC-9AD8-F354B1D2653D}" type="presOf" srcId="{74F5157E-122C-470C-BAAB-FBAFA5D23E4F}" destId="{47EE8AB2-A315-4AF3-993B-58505E39E5DD}" srcOrd="0" destOrd="0" presId="urn:microsoft.com/office/officeart/2005/8/layout/chevron2"/>
    <dgm:cxn modelId="{82B98B26-2456-421B-B3A5-C9BD34D048B5}" type="presOf" srcId="{0C4DFF0D-9381-4BE1-971A-0BEBF11E0BA0}" destId="{2F78D15E-29B2-49A1-B920-A69DA7A95763}" srcOrd="0" destOrd="0" presId="urn:microsoft.com/office/officeart/2005/8/layout/chevron2"/>
    <dgm:cxn modelId="{A97C0954-725F-46C3-8025-675DDBD23258}" srcId="{65ED2C60-9AD9-4D6D-B6EC-807CD3E58E82}" destId="{74F5157E-122C-470C-BAAB-FBAFA5D23E4F}" srcOrd="0" destOrd="0" parTransId="{0EC2A3C9-69DE-4E21-A755-BEA8C410BEAF}" sibTransId="{8EFFF076-80A9-4A9A-97A8-8E8428C39A08}"/>
    <dgm:cxn modelId="{E1206D37-E41B-4711-AADA-E35BCE24CCBF}" srcId="{FAF9740A-474E-4182-A196-05AF0E96CDBC}" destId="{46E66935-7F58-4A03-92D5-DEDBBA12D9B4}" srcOrd="0" destOrd="0" parTransId="{D419C0DF-744B-4051-81D6-A4D8194193B5}" sibTransId="{31056040-2637-4AA4-AA63-FEEF50E2E09B}"/>
    <dgm:cxn modelId="{B42FFA3D-FF0B-4069-8F33-F52F0E5AA47F}" type="presParOf" srcId="{2F78D15E-29B2-49A1-B920-A69DA7A95763}" destId="{F42CE199-5A31-4B02-8B80-5C8523C02782}" srcOrd="0" destOrd="0" presId="urn:microsoft.com/office/officeart/2005/8/layout/chevron2"/>
    <dgm:cxn modelId="{1A96606D-B871-41FE-A09C-1FDE99DA9E24}" type="presParOf" srcId="{F42CE199-5A31-4B02-8B80-5C8523C02782}" destId="{9412BB94-BD62-4AD1-A80A-8A3D2965ED0C}" srcOrd="0" destOrd="0" presId="urn:microsoft.com/office/officeart/2005/8/layout/chevron2"/>
    <dgm:cxn modelId="{5797724F-7F60-457E-A59B-8077E9135BC2}" type="presParOf" srcId="{F42CE199-5A31-4B02-8B80-5C8523C02782}" destId="{3C22D0EB-4425-4BEC-AE48-A19BC7D98BF5}" srcOrd="1" destOrd="0" presId="urn:microsoft.com/office/officeart/2005/8/layout/chevron2"/>
    <dgm:cxn modelId="{7B7494F0-FC2B-4A08-AB14-FF89D1311FB2}" type="presParOf" srcId="{2F78D15E-29B2-49A1-B920-A69DA7A95763}" destId="{E954611D-8F83-4F78-81BE-4FB9BB8FCFF7}" srcOrd="1" destOrd="0" presId="urn:microsoft.com/office/officeart/2005/8/layout/chevron2"/>
    <dgm:cxn modelId="{AB6F57B3-164B-490F-921B-1DAF7103A7FA}" type="presParOf" srcId="{2F78D15E-29B2-49A1-B920-A69DA7A95763}" destId="{72F37C75-ACAC-42B2-96FE-C9597FC6C7ED}" srcOrd="2" destOrd="0" presId="urn:microsoft.com/office/officeart/2005/8/layout/chevron2"/>
    <dgm:cxn modelId="{34B3EF83-C4EF-4DA6-9C8D-57EB48D4FBA5}" type="presParOf" srcId="{72F37C75-ACAC-42B2-96FE-C9597FC6C7ED}" destId="{E3BE98CD-4394-4043-95CD-9ADB3C259CC2}" srcOrd="0" destOrd="0" presId="urn:microsoft.com/office/officeart/2005/8/layout/chevron2"/>
    <dgm:cxn modelId="{87184AD6-0A5E-4EE6-908A-B645249E2A9E}" type="presParOf" srcId="{72F37C75-ACAC-42B2-96FE-C9597FC6C7ED}" destId="{93ADC3A4-171C-4FBD-867F-2BA98C13B52B}" srcOrd="1" destOrd="0" presId="urn:microsoft.com/office/officeart/2005/8/layout/chevron2"/>
    <dgm:cxn modelId="{FF3C1FA4-86D7-4F80-ADB1-7F74FF1EB063}" type="presParOf" srcId="{2F78D15E-29B2-49A1-B920-A69DA7A95763}" destId="{81D8EB82-31DD-4D69-B03E-7127FDD53F92}" srcOrd="3" destOrd="0" presId="urn:microsoft.com/office/officeart/2005/8/layout/chevron2"/>
    <dgm:cxn modelId="{7C4FB289-30DD-4B7C-B764-7914191EAE94}" type="presParOf" srcId="{2F78D15E-29B2-49A1-B920-A69DA7A95763}" destId="{209AA2AE-E2F4-4D08-ABD9-8ADDE0476D54}" srcOrd="4" destOrd="0" presId="urn:microsoft.com/office/officeart/2005/8/layout/chevron2"/>
    <dgm:cxn modelId="{203A9F6D-B2E9-46A3-B369-DF9171C60E02}" type="presParOf" srcId="{209AA2AE-E2F4-4D08-ABD9-8ADDE0476D54}" destId="{78389CCA-93C4-43CC-BA58-8EC58E8D44A4}" srcOrd="0" destOrd="0" presId="urn:microsoft.com/office/officeart/2005/8/layout/chevron2"/>
    <dgm:cxn modelId="{5D8BE6E2-5871-42EF-96B8-1BF51AECD371}" type="presParOf" srcId="{209AA2AE-E2F4-4D08-ABD9-8ADDE0476D54}" destId="{F57B6908-9CE1-48EF-A746-D3526C796C67}" srcOrd="1" destOrd="0" presId="urn:microsoft.com/office/officeart/2005/8/layout/chevron2"/>
    <dgm:cxn modelId="{559B8001-D63D-454B-903B-B617FB4C02FF}" type="presParOf" srcId="{2F78D15E-29B2-49A1-B920-A69DA7A95763}" destId="{FA0C6DE0-69DD-4331-A514-1CFF3D25B501}" srcOrd="5" destOrd="0" presId="urn:microsoft.com/office/officeart/2005/8/layout/chevron2"/>
    <dgm:cxn modelId="{D955B6B1-F8CC-45CB-BCD3-F023338D292C}" type="presParOf" srcId="{2F78D15E-29B2-49A1-B920-A69DA7A95763}" destId="{D9E3F719-F7CE-468F-B6B3-0648F18388FE}" srcOrd="6" destOrd="0" presId="urn:microsoft.com/office/officeart/2005/8/layout/chevron2"/>
    <dgm:cxn modelId="{700F5B8F-FC60-49BA-AE94-961A653C12D3}" type="presParOf" srcId="{D9E3F719-F7CE-468F-B6B3-0648F18388FE}" destId="{F2CEA391-87BA-48A4-8F51-E9B108DD3D27}" srcOrd="0" destOrd="0" presId="urn:microsoft.com/office/officeart/2005/8/layout/chevron2"/>
    <dgm:cxn modelId="{E12FA0C0-B007-4A7C-9733-97F569F6B571}" type="presParOf" srcId="{D9E3F719-F7CE-468F-B6B3-0648F18388FE}" destId="{090CB8E2-63B7-47A5-88F6-B9B90ED83152}" srcOrd="1" destOrd="0" presId="urn:microsoft.com/office/officeart/2005/8/layout/chevron2"/>
    <dgm:cxn modelId="{0F06BB20-1B59-4D51-B105-A9F487C01AFC}" type="presParOf" srcId="{2F78D15E-29B2-49A1-B920-A69DA7A95763}" destId="{35BB096D-52C0-489B-934B-FA59C49DC702}" srcOrd="7" destOrd="0" presId="urn:microsoft.com/office/officeart/2005/8/layout/chevron2"/>
    <dgm:cxn modelId="{F13F6B40-FE6C-4CC5-97CC-48B61B1F6504}" type="presParOf" srcId="{2F78D15E-29B2-49A1-B920-A69DA7A95763}" destId="{2F921EEC-0A67-4FE3-A6D2-F701950C6C10}" srcOrd="8" destOrd="0" presId="urn:microsoft.com/office/officeart/2005/8/layout/chevron2"/>
    <dgm:cxn modelId="{007AFA74-55ED-4CEB-B033-3DD61FC4C4A0}" type="presParOf" srcId="{2F921EEC-0A67-4FE3-A6D2-F701950C6C10}" destId="{826B347D-8F38-4FBB-94D1-9D5E7BEFB71F}" srcOrd="0" destOrd="0" presId="urn:microsoft.com/office/officeart/2005/8/layout/chevron2"/>
    <dgm:cxn modelId="{5FA27755-E172-4A8A-AEBD-0EA3DBD1024E}" type="presParOf" srcId="{2F921EEC-0A67-4FE3-A6D2-F701950C6C10}" destId="{743AB24D-3E8D-4893-AB51-F18A84F9D04D}" srcOrd="1" destOrd="0" presId="urn:microsoft.com/office/officeart/2005/8/layout/chevron2"/>
    <dgm:cxn modelId="{90CDEAD6-CA4C-40F5-9ED0-E0FB31ECDACB}" type="presParOf" srcId="{2F78D15E-29B2-49A1-B920-A69DA7A95763}" destId="{7182567D-0F12-4F89-B906-AA39077A49E0}" srcOrd="9" destOrd="0" presId="urn:microsoft.com/office/officeart/2005/8/layout/chevron2"/>
    <dgm:cxn modelId="{5BB12333-1EC2-4855-8DBE-F63D6BF2B90F}" type="presParOf" srcId="{2F78D15E-29B2-49A1-B920-A69DA7A95763}" destId="{B4E57F2A-DAE8-4391-B600-0666D82270C7}" srcOrd="10" destOrd="0" presId="urn:microsoft.com/office/officeart/2005/8/layout/chevron2"/>
    <dgm:cxn modelId="{64A6740A-5675-4AE7-BF20-3348529ED54A}" type="presParOf" srcId="{B4E57F2A-DAE8-4391-B600-0666D82270C7}" destId="{839BCFAC-6C47-4F12-BABC-0D67632017BF}" srcOrd="0" destOrd="0" presId="urn:microsoft.com/office/officeart/2005/8/layout/chevron2"/>
    <dgm:cxn modelId="{49EC0756-1A22-4521-A364-0E8C5FE63589}" type="presParOf" srcId="{B4E57F2A-DAE8-4391-B600-0666D82270C7}" destId="{47EE8AB2-A315-4AF3-993B-58505E39E5DD}" srcOrd="1" destOrd="0" presId="urn:microsoft.com/office/officeart/2005/8/layout/chevron2"/>
    <dgm:cxn modelId="{00A491C0-63E1-4E72-98C3-304981F83AA8}" type="presParOf" srcId="{2F78D15E-29B2-49A1-B920-A69DA7A95763}" destId="{7FF7D2C8-583C-43F7-8265-80EA52DE7BDA}" srcOrd="11" destOrd="0" presId="urn:microsoft.com/office/officeart/2005/8/layout/chevron2"/>
    <dgm:cxn modelId="{C0B80F73-81CF-4D7C-843F-492A5840FE0E}" type="presParOf" srcId="{2F78D15E-29B2-49A1-B920-A69DA7A95763}" destId="{DAB56103-7BDB-4815-8E7A-DAB3C4813CD5}" srcOrd="12" destOrd="0" presId="urn:microsoft.com/office/officeart/2005/8/layout/chevron2"/>
    <dgm:cxn modelId="{9D3305F2-1F72-4EAB-ACC8-B5DF5275FBFA}" type="presParOf" srcId="{DAB56103-7BDB-4815-8E7A-DAB3C4813CD5}" destId="{0A902728-75B2-42B6-8CFF-75E813751F13}" srcOrd="0" destOrd="0" presId="urn:microsoft.com/office/officeart/2005/8/layout/chevron2"/>
    <dgm:cxn modelId="{2C71B373-48D9-4258-90D2-90951994736E}" type="presParOf" srcId="{DAB56103-7BDB-4815-8E7A-DAB3C4813CD5}" destId="{C014051D-9634-4713-B169-24E3C03D97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0024E1-EE3B-4A90-805C-16541BF05898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646E93-1BE0-464B-BB01-FB9163F6E055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dirty="0" smtClean="0">
              <a:solidFill>
                <a:schemeClr val="bg2">
                  <a:lumMod val="75000"/>
                </a:schemeClr>
              </a:solidFill>
              <a:latin typeface="Constantia" panose="02030602050306030303" pitchFamily="18" charset="0"/>
              <a:cs typeface="Arial" panose="020B0604020202020204" pitchFamily="34" charset="0"/>
            </a:rPr>
            <a:t>основание</a:t>
          </a:r>
          <a:endParaRPr lang="ru-RU" sz="1500" dirty="0" smtClean="0"/>
        </a:p>
      </dgm:t>
    </dgm:pt>
    <dgm:pt modelId="{6CFEE709-2116-4A98-8959-1ED1D0881A79}" type="parTrans" cxnId="{2745AE7C-4F6B-4C21-AE8A-5394156D2D54}">
      <dgm:prSet/>
      <dgm:spPr/>
      <dgm:t>
        <a:bodyPr/>
        <a:lstStyle/>
        <a:p>
          <a:endParaRPr lang="ru-RU"/>
        </a:p>
      </dgm:t>
    </dgm:pt>
    <dgm:pt modelId="{7A4C9332-ABD8-4EC9-A584-077B1F288C59}" type="sibTrans" cxnId="{2745AE7C-4F6B-4C21-AE8A-5394156D2D54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B17CFD6-CBE1-4747-823D-7CB674BB671B}">
      <dgm:prSet phldrT="[Текст]" custT="1"/>
      <dgm:spPr/>
      <dgm:t>
        <a:bodyPr/>
        <a:lstStyle/>
        <a:p>
          <a:pPr marL="0" marR="0" lvl="0" indent="0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500" dirty="0" smtClean="0">
              <a:solidFill>
                <a:schemeClr val="bg2">
                  <a:lumMod val="75000"/>
                </a:schemeClr>
              </a:solidFill>
              <a:latin typeface="Constantia" panose="02030602050306030303" pitchFamily="18" charset="0"/>
              <a:cs typeface="Arial" panose="020B0604020202020204" pitchFamily="34" charset="0"/>
            </a:rPr>
            <a:t>порядок оформления результатов</a:t>
          </a:r>
        </a:p>
        <a:p>
          <a:pPr lvl="0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dirty="0"/>
        </a:p>
      </dgm:t>
    </dgm:pt>
    <dgm:pt modelId="{3A919580-510F-41F4-B4F7-D8B7AF98A5F7}" type="parTrans" cxnId="{7D5734F9-139C-487C-94FF-681AD084A3B5}">
      <dgm:prSet/>
      <dgm:spPr/>
      <dgm:t>
        <a:bodyPr/>
        <a:lstStyle/>
        <a:p>
          <a:endParaRPr lang="ru-RU"/>
        </a:p>
      </dgm:t>
    </dgm:pt>
    <dgm:pt modelId="{8411CE57-0AA2-4F19-8FD5-B8EFCA7DD449}" type="sibTrans" cxnId="{7D5734F9-139C-487C-94FF-681AD084A3B5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4A0A6E2-9212-4603-97D7-6295EF391BD0}">
      <dgm:prSet phldrT="[Текст]" custT="1"/>
      <dgm:spPr/>
      <dgm:t>
        <a:bodyPr/>
        <a:lstStyle/>
        <a:p>
          <a:pPr marL="0" marR="0" lvl="0" indent="0" defTabSz="1244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500" dirty="0" smtClean="0">
              <a:solidFill>
                <a:schemeClr val="bg2">
                  <a:lumMod val="75000"/>
                </a:schemeClr>
              </a:solidFill>
              <a:latin typeface="Constantia" panose="02030602050306030303" pitchFamily="18" charset="0"/>
              <a:cs typeface="Arial" panose="020B0604020202020204" pitchFamily="34" charset="0"/>
            </a:rPr>
            <a:t>меры по устранению нарушений</a:t>
          </a:r>
          <a:endParaRPr lang="ru-RU" sz="1500" dirty="0" smtClean="0"/>
        </a:p>
        <a:p>
          <a:pPr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dirty="0"/>
        </a:p>
      </dgm:t>
    </dgm:pt>
    <dgm:pt modelId="{5BE4A999-FACB-40CE-B5C7-7476C9785D1B}" type="parTrans" cxnId="{B235455F-6FC1-4235-8770-8CF025911BFF}">
      <dgm:prSet/>
      <dgm:spPr/>
      <dgm:t>
        <a:bodyPr/>
        <a:lstStyle/>
        <a:p>
          <a:endParaRPr lang="ru-RU"/>
        </a:p>
      </dgm:t>
    </dgm:pt>
    <dgm:pt modelId="{3510208E-C0D7-4903-BB23-BDAE8759EC04}" type="sibTrans" cxnId="{B235455F-6FC1-4235-8770-8CF025911BFF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0B2E66B-1F06-4453-8301-BE028D2AA18C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dirty="0" smtClean="0">
              <a:solidFill>
                <a:schemeClr val="bg2">
                  <a:lumMod val="75000"/>
                </a:schemeClr>
              </a:solidFill>
              <a:latin typeface="Constantia" panose="02030602050306030303" pitchFamily="18" charset="0"/>
              <a:cs typeface="Arial" panose="020B0604020202020204" pitchFamily="34" charset="0"/>
            </a:rPr>
            <a:t>методы осуществления внутреннего контроля</a:t>
          </a:r>
        </a:p>
      </dgm:t>
    </dgm:pt>
    <dgm:pt modelId="{03E6D1C7-79A3-4349-BDD3-D21A2935AE96}" type="parTrans" cxnId="{0CB80109-FD5B-491E-AE07-8BC3C13B42DD}">
      <dgm:prSet/>
      <dgm:spPr/>
      <dgm:t>
        <a:bodyPr/>
        <a:lstStyle/>
        <a:p>
          <a:endParaRPr lang="ru-RU"/>
        </a:p>
      </dgm:t>
    </dgm:pt>
    <dgm:pt modelId="{B8D21340-23BA-4E2E-BF12-402E35E6A3AB}" type="sibTrans" cxnId="{0CB80109-FD5B-491E-AE07-8BC3C13B42DD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082563-6DBE-4C9C-8338-25FD2203EAB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dirty="0" smtClean="0">
              <a:solidFill>
                <a:schemeClr val="bg2">
                  <a:lumMod val="75000"/>
                </a:schemeClr>
              </a:solidFill>
              <a:latin typeface="Constantia" panose="02030602050306030303" pitchFamily="18" charset="0"/>
              <a:cs typeface="Arial" panose="020B0604020202020204" pitchFamily="34" charset="0"/>
            </a:rPr>
            <a:t>порядок осуществления внутреннего контроля</a:t>
          </a:r>
          <a:endParaRPr lang="ru-RU" sz="1500" dirty="0" smtClean="0"/>
        </a:p>
      </dgm:t>
    </dgm:pt>
    <dgm:pt modelId="{4DDAF184-4493-4A02-949B-62F11CF2A9BF}" type="parTrans" cxnId="{59F62E3A-99BD-47CB-A9BC-57F0F98AA1EE}">
      <dgm:prSet/>
      <dgm:spPr/>
      <dgm:t>
        <a:bodyPr/>
        <a:lstStyle/>
        <a:p>
          <a:endParaRPr lang="ru-RU"/>
        </a:p>
      </dgm:t>
    </dgm:pt>
    <dgm:pt modelId="{857D6A6A-75E0-406A-845C-713FB747BBD0}" type="sibTrans" cxnId="{59F62E3A-99BD-47CB-A9BC-57F0F98AA1EE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36BE0B5-4465-4B24-85A9-CCA3E45DC173}" type="pres">
      <dgm:prSet presAssocID="{8C0024E1-EE3B-4A90-805C-16541BF0589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7BFFCD1E-DBCA-4DAB-8D85-0FF082C7CDC3}" type="pres">
      <dgm:prSet presAssocID="{6B082563-6DBE-4C9C-8338-25FD2203EABF}" presName="text1" presStyleCnt="0"/>
      <dgm:spPr/>
    </dgm:pt>
    <dgm:pt modelId="{201FE817-DFC7-4B88-B24A-53462B5B6AE9}" type="pres">
      <dgm:prSet presAssocID="{6B082563-6DBE-4C9C-8338-25FD2203EABF}" presName="textRepeatNode" presStyleLbl="alignNode1" presStyleIdx="0" presStyleCnt="5" custLinFactNeighborX="318" custLinFactNeighborY="-3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6CE24-5DC6-4D0D-A492-2ED0E61399D9}" type="pres">
      <dgm:prSet presAssocID="{6B082563-6DBE-4C9C-8338-25FD2203EABF}" presName="textaccent1" presStyleCnt="0"/>
      <dgm:spPr/>
    </dgm:pt>
    <dgm:pt modelId="{50EE44E6-F903-45CB-8549-A1F764E71B4C}" type="pres">
      <dgm:prSet presAssocID="{6B082563-6DBE-4C9C-8338-25FD2203EABF}" presName="accentRepeatNode" presStyleLbl="solidAlignAcc1" presStyleIdx="0" presStyleCnt="10"/>
      <dgm:spPr/>
    </dgm:pt>
    <dgm:pt modelId="{823C6355-B5D9-4D5B-9DE3-A17151B57AF8}" type="pres">
      <dgm:prSet presAssocID="{857D6A6A-75E0-406A-845C-713FB747BBD0}" presName="image1" presStyleCnt="0"/>
      <dgm:spPr/>
    </dgm:pt>
    <dgm:pt modelId="{BC4E7B06-F393-4679-83DA-4D6C60F8689E}" type="pres">
      <dgm:prSet presAssocID="{857D6A6A-75E0-406A-845C-713FB747BBD0}" presName="imageRepeatNode" presStyleLbl="alignAcc1" presStyleIdx="0" presStyleCnt="5"/>
      <dgm:spPr/>
      <dgm:t>
        <a:bodyPr/>
        <a:lstStyle/>
        <a:p>
          <a:endParaRPr lang="ru-RU"/>
        </a:p>
      </dgm:t>
    </dgm:pt>
    <dgm:pt modelId="{176FEA0A-67E2-433D-A3D9-B32398069DC6}" type="pres">
      <dgm:prSet presAssocID="{857D6A6A-75E0-406A-845C-713FB747BBD0}" presName="imageaccent1" presStyleCnt="0"/>
      <dgm:spPr/>
    </dgm:pt>
    <dgm:pt modelId="{17BBF924-9905-479C-AD9A-9B9044FC3C92}" type="pres">
      <dgm:prSet presAssocID="{857D6A6A-75E0-406A-845C-713FB747BBD0}" presName="accentRepeatNode" presStyleLbl="solidAlignAcc1" presStyleIdx="1" presStyleCnt="10"/>
      <dgm:spPr/>
    </dgm:pt>
    <dgm:pt modelId="{4DA3A5F2-EAB5-4F46-AF20-2149C14437AC}" type="pres">
      <dgm:prSet presAssocID="{90B2E66B-1F06-4453-8301-BE028D2AA18C}" presName="text2" presStyleCnt="0"/>
      <dgm:spPr/>
    </dgm:pt>
    <dgm:pt modelId="{5399ECF0-CFE5-4E07-8E59-19DD5ED64EE3}" type="pres">
      <dgm:prSet presAssocID="{90B2E66B-1F06-4453-8301-BE028D2AA18C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B05DD-2526-479A-9406-213997FCCD1F}" type="pres">
      <dgm:prSet presAssocID="{90B2E66B-1F06-4453-8301-BE028D2AA18C}" presName="textaccent2" presStyleCnt="0"/>
      <dgm:spPr/>
    </dgm:pt>
    <dgm:pt modelId="{F9BCC3ED-D2FD-4A58-BDDE-B32C5DF08104}" type="pres">
      <dgm:prSet presAssocID="{90B2E66B-1F06-4453-8301-BE028D2AA18C}" presName="accentRepeatNode" presStyleLbl="solidAlignAcc1" presStyleIdx="2" presStyleCnt="10"/>
      <dgm:spPr/>
    </dgm:pt>
    <dgm:pt modelId="{C75DC10D-7AD4-47C1-A1AB-9CBBFC93CC4C}" type="pres">
      <dgm:prSet presAssocID="{B8D21340-23BA-4E2E-BF12-402E35E6A3AB}" presName="image2" presStyleCnt="0"/>
      <dgm:spPr/>
    </dgm:pt>
    <dgm:pt modelId="{176448CA-2BF2-40AC-AECF-931D7CC21A55}" type="pres">
      <dgm:prSet presAssocID="{B8D21340-23BA-4E2E-BF12-402E35E6A3AB}" presName="imageRepeatNode" presStyleLbl="alignAcc1" presStyleIdx="1" presStyleCnt="5"/>
      <dgm:spPr/>
      <dgm:t>
        <a:bodyPr/>
        <a:lstStyle/>
        <a:p>
          <a:endParaRPr lang="ru-RU"/>
        </a:p>
      </dgm:t>
    </dgm:pt>
    <dgm:pt modelId="{4D0A66AC-2650-448B-ACAA-5100F826561D}" type="pres">
      <dgm:prSet presAssocID="{B8D21340-23BA-4E2E-BF12-402E35E6A3AB}" presName="imageaccent2" presStyleCnt="0"/>
      <dgm:spPr/>
    </dgm:pt>
    <dgm:pt modelId="{90185B7A-6A05-45EE-8722-4CBB4EDE3BA0}" type="pres">
      <dgm:prSet presAssocID="{B8D21340-23BA-4E2E-BF12-402E35E6A3AB}" presName="accentRepeatNode" presStyleLbl="solidAlignAcc1" presStyleIdx="3" presStyleCnt="10"/>
      <dgm:spPr/>
    </dgm:pt>
    <dgm:pt modelId="{91B11A89-01A8-431A-8BB7-7383196889B5}" type="pres">
      <dgm:prSet presAssocID="{CB646E93-1BE0-464B-BB01-FB9163F6E055}" presName="text3" presStyleCnt="0"/>
      <dgm:spPr/>
    </dgm:pt>
    <dgm:pt modelId="{9249157E-0ACA-4B0C-BC43-0A0DBA8A0A5E}" type="pres">
      <dgm:prSet presAssocID="{CB646E93-1BE0-464B-BB01-FB9163F6E055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4632C-A7D1-45F2-9B91-85D6039F7E78}" type="pres">
      <dgm:prSet presAssocID="{CB646E93-1BE0-464B-BB01-FB9163F6E055}" presName="textaccent3" presStyleCnt="0"/>
      <dgm:spPr/>
    </dgm:pt>
    <dgm:pt modelId="{C5379F91-4336-46CA-9369-AAB987BDD30A}" type="pres">
      <dgm:prSet presAssocID="{CB646E93-1BE0-464B-BB01-FB9163F6E055}" presName="accentRepeatNode" presStyleLbl="solidAlignAcc1" presStyleIdx="4" presStyleCnt="10"/>
      <dgm:spPr/>
    </dgm:pt>
    <dgm:pt modelId="{56DEDD86-1FCA-4329-AC60-164EE69E50FD}" type="pres">
      <dgm:prSet presAssocID="{7A4C9332-ABD8-4EC9-A584-077B1F288C59}" presName="image3" presStyleCnt="0"/>
      <dgm:spPr/>
    </dgm:pt>
    <dgm:pt modelId="{71AAE6D0-D2B7-4CF8-A3D3-6CD64328C5C1}" type="pres">
      <dgm:prSet presAssocID="{7A4C9332-ABD8-4EC9-A584-077B1F288C59}" presName="imageRepeatNode" presStyleLbl="alignAcc1" presStyleIdx="2" presStyleCnt="5"/>
      <dgm:spPr/>
      <dgm:t>
        <a:bodyPr/>
        <a:lstStyle/>
        <a:p>
          <a:endParaRPr lang="ru-RU"/>
        </a:p>
      </dgm:t>
    </dgm:pt>
    <dgm:pt modelId="{0118A55E-4449-49E3-9340-23A136B10A16}" type="pres">
      <dgm:prSet presAssocID="{7A4C9332-ABD8-4EC9-A584-077B1F288C59}" presName="imageaccent3" presStyleCnt="0"/>
      <dgm:spPr/>
    </dgm:pt>
    <dgm:pt modelId="{DC770448-C366-484B-8CF6-F008B79B4CB4}" type="pres">
      <dgm:prSet presAssocID="{7A4C9332-ABD8-4EC9-A584-077B1F288C59}" presName="accentRepeatNode" presStyleLbl="solidAlignAcc1" presStyleIdx="5" presStyleCnt="10"/>
      <dgm:spPr/>
    </dgm:pt>
    <dgm:pt modelId="{1F97D44D-89AB-4065-8E41-B429115B9BC7}" type="pres">
      <dgm:prSet presAssocID="{2B17CFD6-CBE1-4747-823D-7CB674BB671B}" presName="text4" presStyleCnt="0"/>
      <dgm:spPr/>
    </dgm:pt>
    <dgm:pt modelId="{7DACDD4F-2F24-4991-8DF8-7AFFEAF03174}" type="pres">
      <dgm:prSet presAssocID="{2B17CFD6-CBE1-4747-823D-7CB674BB671B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112BC-5EA3-433F-AC3F-5707085522EF}" type="pres">
      <dgm:prSet presAssocID="{2B17CFD6-CBE1-4747-823D-7CB674BB671B}" presName="textaccent4" presStyleCnt="0"/>
      <dgm:spPr/>
    </dgm:pt>
    <dgm:pt modelId="{839745F5-7658-4D4D-A923-83804B8E463C}" type="pres">
      <dgm:prSet presAssocID="{2B17CFD6-CBE1-4747-823D-7CB674BB671B}" presName="accentRepeatNode" presStyleLbl="solidAlignAcc1" presStyleIdx="6" presStyleCnt="10"/>
      <dgm:spPr/>
    </dgm:pt>
    <dgm:pt modelId="{72D1E668-CA2D-4A76-855A-DB611E0FF300}" type="pres">
      <dgm:prSet presAssocID="{8411CE57-0AA2-4F19-8FD5-B8EFCA7DD449}" presName="image4" presStyleCnt="0"/>
      <dgm:spPr/>
    </dgm:pt>
    <dgm:pt modelId="{A964F3D3-04C0-4E08-A79B-1CF500B01706}" type="pres">
      <dgm:prSet presAssocID="{8411CE57-0AA2-4F19-8FD5-B8EFCA7DD449}" presName="imageRepeatNode" presStyleLbl="alignAcc1" presStyleIdx="3" presStyleCnt="5" custLinFactNeighborX="1278" custLinFactNeighborY="-2334"/>
      <dgm:spPr/>
      <dgm:t>
        <a:bodyPr/>
        <a:lstStyle/>
        <a:p>
          <a:endParaRPr lang="ru-RU"/>
        </a:p>
      </dgm:t>
    </dgm:pt>
    <dgm:pt modelId="{A3B9DA91-6A25-4FE6-8937-ADD038EF1697}" type="pres">
      <dgm:prSet presAssocID="{8411CE57-0AA2-4F19-8FD5-B8EFCA7DD449}" presName="imageaccent4" presStyleCnt="0"/>
      <dgm:spPr/>
    </dgm:pt>
    <dgm:pt modelId="{0E09F666-3319-4C44-ACF7-63CEBB6A9D66}" type="pres">
      <dgm:prSet presAssocID="{8411CE57-0AA2-4F19-8FD5-B8EFCA7DD449}" presName="accentRepeatNode" presStyleLbl="solidAlignAcc1" presStyleIdx="7" presStyleCnt="10"/>
      <dgm:spPr/>
    </dgm:pt>
    <dgm:pt modelId="{29E01402-F726-449B-9B7E-D63EFA9698DD}" type="pres">
      <dgm:prSet presAssocID="{14A0A6E2-9212-4603-97D7-6295EF391BD0}" presName="text5" presStyleCnt="0"/>
      <dgm:spPr/>
    </dgm:pt>
    <dgm:pt modelId="{4CDBEFA1-F271-4061-AB72-C6D66D3854C4}" type="pres">
      <dgm:prSet presAssocID="{14A0A6E2-9212-4603-97D7-6295EF391BD0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77F8D-2740-41E4-A337-971465A91994}" type="pres">
      <dgm:prSet presAssocID="{14A0A6E2-9212-4603-97D7-6295EF391BD0}" presName="textaccent5" presStyleCnt="0"/>
      <dgm:spPr/>
    </dgm:pt>
    <dgm:pt modelId="{B43E4BE2-A148-43BA-9379-742F2058519A}" type="pres">
      <dgm:prSet presAssocID="{14A0A6E2-9212-4603-97D7-6295EF391BD0}" presName="accentRepeatNode" presStyleLbl="solidAlignAcc1" presStyleIdx="8" presStyleCnt="10"/>
      <dgm:spPr/>
    </dgm:pt>
    <dgm:pt modelId="{C57B0F3F-2705-415C-BF8E-1B0C95A87187}" type="pres">
      <dgm:prSet presAssocID="{3510208E-C0D7-4903-BB23-BDAE8759EC04}" presName="image5" presStyleCnt="0"/>
      <dgm:spPr/>
    </dgm:pt>
    <dgm:pt modelId="{A2012172-3220-4D04-99CE-9C1EA4C72BB8}" type="pres">
      <dgm:prSet presAssocID="{3510208E-C0D7-4903-BB23-BDAE8759EC04}" presName="imageRepeatNode" presStyleLbl="alignAcc1" presStyleIdx="4" presStyleCnt="5"/>
      <dgm:spPr/>
      <dgm:t>
        <a:bodyPr/>
        <a:lstStyle/>
        <a:p>
          <a:endParaRPr lang="ru-RU"/>
        </a:p>
      </dgm:t>
    </dgm:pt>
    <dgm:pt modelId="{FE35F640-6E53-4025-85ED-ABD67C49E838}" type="pres">
      <dgm:prSet presAssocID="{3510208E-C0D7-4903-BB23-BDAE8759EC04}" presName="imageaccent5" presStyleCnt="0"/>
      <dgm:spPr/>
    </dgm:pt>
    <dgm:pt modelId="{752EF2FE-AD06-4729-BC83-B1BC8B5A25C1}" type="pres">
      <dgm:prSet presAssocID="{3510208E-C0D7-4903-BB23-BDAE8759EC04}" presName="accentRepeatNode" presStyleLbl="solidAlignAcc1" presStyleIdx="9" presStyleCnt="10"/>
      <dgm:spPr/>
    </dgm:pt>
  </dgm:ptLst>
  <dgm:cxnLst>
    <dgm:cxn modelId="{0CB80109-FD5B-491E-AE07-8BC3C13B42DD}" srcId="{8C0024E1-EE3B-4A90-805C-16541BF05898}" destId="{90B2E66B-1F06-4453-8301-BE028D2AA18C}" srcOrd="1" destOrd="0" parTransId="{03E6D1C7-79A3-4349-BDD3-D21A2935AE96}" sibTransId="{B8D21340-23BA-4E2E-BF12-402E35E6A3AB}"/>
    <dgm:cxn modelId="{7D5734F9-139C-487C-94FF-681AD084A3B5}" srcId="{8C0024E1-EE3B-4A90-805C-16541BF05898}" destId="{2B17CFD6-CBE1-4747-823D-7CB674BB671B}" srcOrd="3" destOrd="0" parTransId="{3A919580-510F-41F4-B4F7-D8B7AF98A5F7}" sibTransId="{8411CE57-0AA2-4F19-8FD5-B8EFCA7DD449}"/>
    <dgm:cxn modelId="{29F0B330-3666-4B18-90EE-66984453275B}" type="presOf" srcId="{8411CE57-0AA2-4F19-8FD5-B8EFCA7DD449}" destId="{A964F3D3-04C0-4E08-A79B-1CF500B01706}" srcOrd="0" destOrd="0" presId="urn:microsoft.com/office/officeart/2008/layout/HexagonCluster"/>
    <dgm:cxn modelId="{546E2486-4B05-41B6-B708-876504E78AA3}" type="presOf" srcId="{90B2E66B-1F06-4453-8301-BE028D2AA18C}" destId="{5399ECF0-CFE5-4E07-8E59-19DD5ED64EE3}" srcOrd="0" destOrd="0" presId="urn:microsoft.com/office/officeart/2008/layout/HexagonCluster"/>
    <dgm:cxn modelId="{59F62E3A-99BD-47CB-A9BC-57F0F98AA1EE}" srcId="{8C0024E1-EE3B-4A90-805C-16541BF05898}" destId="{6B082563-6DBE-4C9C-8338-25FD2203EABF}" srcOrd="0" destOrd="0" parTransId="{4DDAF184-4493-4A02-949B-62F11CF2A9BF}" sibTransId="{857D6A6A-75E0-406A-845C-713FB747BBD0}"/>
    <dgm:cxn modelId="{F83E75D1-1365-4B15-B63C-B263ABEC9A96}" type="presOf" srcId="{3510208E-C0D7-4903-BB23-BDAE8759EC04}" destId="{A2012172-3220-4D04-99CE-9C1EA4C72BB8}" srcOrd="0" destOrd="0" presId="urn:microsoft.com/office/officeart/2008/layout/HexagonCluster"/>
    <dgm:cxn modelId="{AF0A73E8-AE51-4529-804F-9B546AE664BB}" type="presOf" srcId="{7A4C9332-ABD8-4EC9-A584-077B1F288C59}" destId="{71AAE6D0-D2B7-4CF8-A3D3-6CD64328C5C1}" srcOrd="0" destOrd="0" presId="urn:microsoft.com/office/officeart/2008/layout/HexagonCluster"/>
    <dgm:cxn modelId="{B235455F-6FC1-4235-8770-8CF025911BFF}" srcId="{8C0024E1-EE3B-4A90-805C-16541BF05898}" destId="{14A0A6E2-9212-4603-97D7-6295EF391BD0}" srcOrd="4" destOrd="0" parTransId="{5BE4A999-FACB-40CE-B5C7-7476C9785D1B}" sibTransId="{3510208E-C0D7-4903-BB23-BDAE8759EC04}"/>
    <dgm:cxn modelId="{9538D805-894C-4FA0-939C-91E4B1EACD8D}" type="presOf" srcId="{14A0A6E2-9212-4603-97D7-6295EF391BD0}" destId="{4CDBEFA1-F271-4061-AB72-C6D66D3854C4}" srcOrd="0" destOrd="0" presId="urn:microsoft.com/office/officeart/2008/layout/HexagonCluster"/>
    <dgm:cxn modelId="{C7AC7D8B-2B68-422B-9D2F-9CC1B49466D8}" type="presOf" srcId="{CB646E93-1BE0-464B-BB01-FB9163F6E055}" destId="{9249157E-0ACA-4B0C-BC43-0A0DBA8A0A5E}" srcOrd="0" destOrd="0" presId="urn:microsoft.com/office/officeart/2008/layout/HexagonCluster"/>
    <dgm:cxn modelId="{9FBED162-3235-4AE8-A12B-7FED28A8F6F3}" type="presOf" srcId="{2B17CFD6-CBE1-4747-823D-7CB674BB671B}" destId="{7DACDD4F-2F24-4991-8DF8-7AFFEAF03174}" srcOrd="0" destOrd="0" presId="urn:microsoft.com/office/officeart/2008/layout/HexagonCluster"/>
    <dgm:cxn modelId="{2DD053B6-783E-451E-97EB-37821D1ADC65}" type="presOf" srcId="{B8D21340-23BA-4E2E-BF12-402E35E6A3AB}" destId="{176448CA-2BF2-40AC-AECF-931D7CC21A55}" srcOrd="0" destOrd="0" presId="urn:microsoft.com/office/officeart/2008/layout/HexagonCluster"/>
    <dgm:cxn modelId="{AE280936-66C8-4423-AE70-3597366AF62C}" type="presOf" srcId="{6B082563-6DBE-4C9C-8338-25FD2203EABF}" destId="{201FE817-DFC7-4B88-B24A-53462B5B6AE9}" srcOrd="0" destOrd="0" presId="urn:microsoft.com/office/officeart/2008/layout/HexagonCluster"/>
    <dgm:cxn modelId="{2745AE7C-4F6B-4C21-AE8A-5394156D2D54}" srcId="{8C0024E1-EE3B-4A90-805C-16541BF05898}" destId="{CB646E93-1BE0-464B-BB01-FB9163F6E055}" srcOrd="2" destOrd="0" parTransId="{6CFEE709-2116-4A98-8959-1ED1D0881A79}" sibTransId="{7A4C9332-ABD8-4EC9-A584-077B1F288C59}"/>
    <dgm:cxn modelId="{9BD57DEC-32C9-4E36-81E8-650428393952}" type="presOf" srcId="{857D6A6A-75E0-406A-845C-713FB747BBD0}" destId="{BC4E7B06-F393-4679-83DA-4D6C60F8689E}" srcOrd="0" destOrd="0" presId="urn:microsoft.com/office/officeart/2008/layout/HexagonCluster"/>
    <dgm:cxn modelId="{161F8E05-846D-4880-A9CD-37BB0D1A09B0}" type="presOf" srcId="{8C0024E1-EE3B-4A90-805C-16541BF05898}" destId="{036BE0B5-4465-4B24-85A9-CCA3E45DC173}" srcOrd="0" destOrd="0" presId="urn:microsoft.com/office/officeart/2008/layout/HexagonCluster"/>
    <dgm:cxn modelId="{58C99471-F8AC-40AA-A618-9C4FDE120D36}" type="presParOf" srcId="{036BE0B5-4465-4B24-85A9-CCA3E45DC173}" destId="{7BFFCD1E-DBCA-4DAB-8D85-0FF082C7CDC3}" srcOrd="0" destOrd="0" presId="urn:microsoft.com/office/officeart/2008/layout/HexagonCluster"/>
    <dgm:cxn modelId="{84A2BFEA-D365-4D4E-B58F-A58BE6B0DC34}" type="presParOf" srcId="{7BFFCD1E-DBCA-4DAB-8D85-0FF082C7CDC3}" destId="{201FE817-DFC7-4B88-B24A-53462B5B6AE9}" srcOrd="0" destOrd="0" presId="urn:microsoft.com/office/officeart/2008/layout/HexagonCluster"/>
    <dgm:cxn modelId="{C8C554BA-62DC-4282-990D-FF716317539B}" type="presParOf" srcId="{036BE0B5-4465-4B24-85A9-CCA3E45DC173}" destId="{BF66CE24-5DC6-4D0D-A492-2ED0E61399D9}" srcOrd="1" destOrd="0" presId="urn:microsoft.com/office/officeart/2008/layout/HexagonCluster"/>
    <dgm:cxn modelId="{053B32CF-5697-4062-837D-47F882346497}" type="presParOf" srcId="{BF66CE24-5DC6-4D0D-A492-2ED0E61399D9}" destId="{50EE44E6-F903-45CB-8549-A1F764E71B4C}" srcOrd="0" destOrd="0" presId="urn:microsoft.com/office/officeart/2008/layout/HexagonCluster"/>
    <dgm:cxn modelId="{745B08E0-671C-4533-B5CA-9EA5D705AC3D}" type="presParOf" srcId="{036BE0B5-4465-4B24-85A9-CCA3E45DC173}" destId="{823C6355-B5D9-4D5B-9DE3-A17151B57AF8}" srcOrd="2" destOrd="0" presId="urn:microsoft.com/office/officeart/2008/layout/HexagonCluster"/>
    <dgm:cxn modelId="{5CF3177B-1E0B-44A3-9E26-A7773815851A}" type="presParOf" srcId="{823C6355-B5D9-4D5B-9DE3-A17151B57AF8}" destId="{BC4E7B06-F393-4679-83DA-4D6C60F8689E}" srcOrd="0" destOrd="0" presId="urn:microsoft.com/office/officeart/2008/layout/HexagonCluster"/>
    <dgm:cxn modelId="{8A92F65B-68C9-4DFC-BA25-6114F2D6179E}" type="presParOf" srcId="{036BE0B5-4465-4B24-85A9-CCA3E45DC173}" destId="{176FEA0A-67E2-433D-A3D9-B32398069DC6}" srcOrd="3" destOrd="0" presId="urn:microsoft.com/office/officeart/2008/layout/HexagonCluster"/>
    <dgm:cxn modelId="{AA009447-6105-4A0C-B10E-B92E68845D39}" type="presParOf" srcId="{176FEA0A-67E2-433D-A3D9-B32398069DC6}" destId="{17BBF924-9905-479C-AD9A-9B9044FC3C92}" srcOrd="0" destOrd="0" presId="urn:microsoft.com/office/officeart/2008/layout/HexagonCluster"/>
    <dgm:cxn modelId="{6E1CFBEE-A635-4543-BDDD-A912324537F1}" type="presParOf" srcId="{036BE0B5-4465-4B24-85A9-CCA3E45DC173}" destId="{4DA3A5F2-EAB5-4F46-AF20-2149C14437AC}" srcOrd="4" destOrd="0" presId="urn:microsoft.com/office/officeart/2008/layout/HexagonCluster"/>
    <dgm:cxn modelId="{F57A1994-CE26-4A28-A798-B57504AB4810}" type="presParOf" srcId="{4DA3A5F2-EAB5-4F46-AF20-2149C14437AC}" destId="{5399ECF0-CFE5-4E07-8E59-19DD5ED64EE3}" srcOrd="0" destOrd="0" presId="urn:microsoft.com/office/officeart/2008/layout/HexagonCluster"/>
    <dgm:cxn modelId="{F27BAF4F-54B7-4CEA-B147-45642AFCE8DA}" type="presParOf" srcId="{036BE0B5-4465-4B24-85A9-CCA3E45DC173}" destId="{51FB05DD-2526-479A-9406-213997FCCD1F}" srcOrd="5" destOrd="0" presId="urn:microsoft.com/office/officeart/2008/layout/HexagonCluster"/>
    <dgm:cxn modelId="{22289C3E-86A2-405C-845C-7553A057A525}" type="presParOf" srcId="{51FB05DD-2526-479A-9406-213997FCCD1F}" destId="{F9BCC3ED-D2FD-4A58-BDDE-B32C5DF08104}" srcOrd="0" destOrd="0" presId="urn:microsoft.com/office/officeart/2008/layout/HexagonCluster"/>
    <dgm:cxn modelId="{EB9001C1-B662-4D38-A2A1-4C63C8A18B7E}" type="presParOf" srcId="{036BE0B5-4465-4B24-85A9-CCA3E45DC173}" destId="{C75DC10D-7AD4-47C1-A1AB-9CBBFC93CC4C}" srcOrd="6" destOrd="0" presId="urn:microsoft.com/office/officeart/2008/layout/HexagonCluster"/>
    <dgm:cxn modelId="{6B1D0D2F-A1B8-4A44-BB76-B77FFB4ACF6C}" type="presParOf" srcId="{C75DC10D-7AD4-47C1-A1AB-9CBBFC93CC4C}" destId="{176448CA-2BF2-40AC-AECF-931D7CC21A55}" srcOrd="0" destOrd="0" presId="urn:microsoft.com/office/officeart/2008/layout/HexagonCluster"/>
    <dgm:cxn modelId="{6B48FAC9-6166-42F6-B582-766EB17F4122}" type="presParOf" srcId="{036BE0B5-4465-4B24-85A9-CCA3E45DC173}" destId="{4D0A66AC-2650-448B-ACAA-5100F826561D}" srcOrd="7" destOrd="0" presId="urn:microsoft.com/office/officeart/2008/layout/HexagonCluster"/>
    <dgm:cxn modelId="{66017153-B8FC-4D37-8B3E-531582CB49F4}" type="presParOf" srcId="{4D0A66AC-2650-448B-ACAA-5100F826561D}" destId="{90185B7A-6A05-45EE-8722-4CBB4EDE3BA0}" srcOrd="0" destOrd="0" presId="urn:microsoft.com/office/officeart/2008/layout/HexagonCluster"/>
    <dgm:cxn modelId="{CB7B5706-BA5D-410E-BBF9-C151EB7219EC}" type="presParOf" srcId="{036BE0B5-4465-4B24-85A9-CCA3E45DC173}" destId="{91B11A89-01A8-431A-8BB7-7383196889B5}" srcOrd="8" destOrd="0" presId="urn:microsoft.com/office/officeart/2008/layout/HexagonCluster"/>
    <dgm:cxn modelId="{8F77162D-731C-4882-A15D-1A5CB9AACF66}" type="presParOf" srcId="{91B11A89-01A8-431A-8BB7-7383196889B5}" destId="{9249157E-0ACA-4B0C-BC43-0A0DBA8A0A5E}" srcOrd="0" destOrd="0" presId="urn:microsoft.com/office/officeart/2008/layout/HexagonCluster"/>
    <dgm:cxn modelId="{04A66BD3-4036-4A76-AE97-FFC0B74EF46B}" type="presParOf" srcId="{036BE0B5-4465-4B24-85A9-CCA3E45DC173}" destId="{EFC4632C-A7D1-45F2-9B91-85D6039F7E78}" srcOrd="9" destOrd="0" presId="urn:microsoft.com/office/officeart/2008/layout/HexagonCluster"/>
    <dgm:cxn modelId="{2110AF19-38BF-47E7-B104-FD9CFF659C15}" type="presParOf" srcId="{EFC4632C-A7D1-45F2-9B91-85D6039F7E78}" destId="{C5379F91-4336-46CA-9369-AAB987BDD30A}" srcOrd="0" destOrd="0" presId="urn:microsoft.com/office/officeart/2008/layout/HexagonCluster"/>
    <dgm:cxn modelId="{4B2A5533-1C91-4E8A-A694-84CCE66581A3}" type="presParOf" srcId="{036BE0B5-4465-4B24-85A9-CCA3E45DC173}" destId="{56DEDD86-1FCA-4329-AC60-164EE69E50FD}" srcOrd="10" destOrd="0" presId="urn:microsoft.com/office/officeart/2008/layout/HexagonCluster"/>
    <dgm:cxn modelId="{80C74B3A-2739-471D-9141-7D18E4BDF225}" type="presParOf" srcId="{56DEDD86-1FCA-4329-AC60-164EE69E50FD}" destId="{71AAE6D0-D2B7-4CF8-A3D3-6CD64328C5C1}" srcOrd="0" destOrd="0" presId="urn:microsoft.com/office/officeart/2008/layout/HexagonCluster"/>
    <dgm:cxn modelId="{11917C65-821A-4D58-8C96-FDD67BA8D942}" type="presParOf" srcId="{036BE0B5-4465-4B24-85A9-CCA3E45DC173}" destId="{0118A55E-4449-49E3-9340-23A136B10A16}" srcOrd="11" destOrd="0" presId="urn:microsoft.com/office/officeart/2008/layout/HexagonCluster"/>
    <dgm:cxn modelId="{C988BA80-F68D-4966-9A35-E1F56E20977E}" type="presParOf" srcId="{0118A55E-4449-49E3-9340-23A136B10A16}" destId="{DC770448-C366-484B-8CF6-F008B79B4CB4}" srcOrd="0" destOrd="0" presId="urn:microsoft.com/office/officeart/2008/layout/HexagonCluster"/>
    <dgm:cxn modelId="{6593A6FE-C651-445E-84D6-12990B1F140D}" type="presParOf" srcId="{036BE0B5-4465-4B24-85A9-CCA3E45DC173}" destId="{1F97D44D-89AB-4065-8E41-B429115B9BC7}" srcOrd="12" destOrd="0" presId="urn:microsoft.com/office/officeart/2008/layout/HexagonCluster"/>
    <dgm:cxn modelId="{4B414DF6-069F-4C40-87E4-E9E86C7A10A9}" type="presParOf" srcId="{1F97D44D-89AB-4065-8E41-B429115B9BC7}" destId="{7DACDD4F-2F24-4991-8DF8-7AFFEAF03174}" srcOrd="0" destOrd="0" presId="urn:microsoft.com/office/officeart/2008/layout/HexagonCluster"/>
    <dgm:cxn modelId="{D3271F9F-1632-4CBB-873E-925D70CCF050}" type="presParOf" srcId="{036BE0B5-4465-4B24-85A9-CCA3E45DC173}" destId="{41E112BC-5EA3-433F-AC3F-5707085522EF}" srcOrd="13" destOrd="0" presId="urn:microsoft.com/office/officeart/2008/layout/HexagonCluster"/>
    <dgm:cxn modelId="{90D0A1B7-4A08-4147-9630-A9AB8B3CF08E}" type="presParOf" srcId="{41E112BC-5EA3-433F-AC3F-5707085522EF}" destId="{839745F5-7658-4D4D-A923-83804B8E463C}" srcOrd="0" destOrd="0" presId="urn:microsoft.com/office/officeart/2008/layout/HexagonCluster"/>
    <dgm:cxn modelId="{E8586ACD-DE86-407C-B245-6ED036AED17D}" type="presParOf" srcId="{036BE0B5-4465-4B24-85A9-CCA3E45DC173}" destId="{72D1E668-CA2D-4A76-855A-DB611E0FF300}" srcOrd="14" destOrd="0" presId="urn:microsoft.com/office/officeart/2008/layout/HexagonCluster"/>
    <dgm:cxn modelId="{AEA463C4-A74C-4D49-9B7B-8A78204BD161}" type="presParOf" srcId="{72D1E668-CA2D-4A76-855A-DB611E0FF300}" destId="{A964F3D3-04C0-4E08-A79B-1CF500B01706}" srcOrd="0" destOrd="0" presId="urn:microsoft.com/office/officeart/2008/layout/HexagonCluster"/>
    <dgm:cxn modelId="{8B3D70E0-092D-4DFD-B1CF-5BB59D77E1C5}" type="presParOf" srcId="{036BE0B5-4465-4B24-85A9-CCA3E45DC173}" destId="{A3B9DA91-6A25-4FE6-8937-ADD038EF1697}" srcOrd="15" destOrd="0" presId="urn:microsoft.com/office/officeart/2008/layout/HexagonCluster"/>
    <dgm:cxn modelId="{83D50DCD-3208-47C2-99DE-9E1C460755E2}" type="presParOf" srcId="{A3B9DA91-6A25-4FE6-8937-ADD038EF1697}" destId="{0E09F666-3319-4C44-ACF7-63CEBB6A9D66}" srcOrd="0" destOrd="0" presId="urn:microsoft.com/office/officeart/2008/layout/HexagonCluster"/>
    <dgm:cxn modelId="{775118D4-0D94-467C-9947-6A470752B5B6}" type="presParOf" srcId="{036BE0B5-4465-4B24-85A9-CCA3E45DC173}" destId="{29E01402-F726-449B-9B7E-D63EFA9698DD}" srcOrd="16" destOrd="0" presId="urn:microsoft.com/office/officeart/2008/layout/HexagonCluster"/>
    <dgm:cxn modelId="{BC3DDA94-216D-4CE8-A372-E2160698D048}" type="presParOf" srcId="{29E01402-F726-449B-9B7E-D63EFA9698DD}" destId="{4CDBEFA1-F271-4061-AB72-C6D66D3854C4}" srcOrd="0" destOrd="0" presId="urn:microsoft.com/office/officeart/2008/layout/HexagonCluster"/>
    <dgm:cxn modelId="{0A049560-82E9-48B6-A3EB-57B7F27CCE71}" type="presParOf" srcId="{036BE0B5-4465-4B24-85A9-CCA3E45DC173}" destId="{6EE77F8D-2740-41E4-A337-971465A91994}" srcOrd="17" destOrd="0" presId="urn:microsoft.com/office/officeart/2008/layout/HexagonCluster"/>
    <dgm:cxn modelId="{E0571933-9650-457A-AD94-3C685A68356F}" type="presParOf" srcId="{6EE77F8D-2740-41E4-A337-971465A91994}" destId="{B43E4BE2-A148-43BA-9379-742F2058519A}" srcOrd="0" destOrd="0" presId="urn:microsoft.com/office/officeart/2008/layout/HexagonCluster"/>
    <dgm:cxn modelId="{6E694C05-9BF6-43C7-AD55-D63A07C82583}" type="presParOf" srcId="{036BE0B5-4465-4B24-85A9-CCA3E45DC173}" destId="{C57B0F3F-2705-415C-BF8E-1B0C95A87187}" srcOrd="18" destOrd="0" presId="urn:microsoft.com/office/officeart/2008/layout/HexagonCluster"/>
    <dgm:cxn modelId="{813ADE3F-00DE-4E2B-858E-F4427D2B3A51}" type="presParOf" srcId="{C57B0F3F-2705-415C-BF8E-1B0C95A87187}" destId="{A2012172-3220-4D04-99CE-9C1EA4C72BB8}" srcOrd="0" destOrd="0" presId="urn:microsoft.com/office/officeart/2008/layout/HexagonCluster"/>
    <dgm:cxn modelId="{97C86D1F-FD13-4E07-B807-5983372E361E}" type="presParOf" srcId="{036BE0B5-4465-4B24-85A9-CCA3E45DC173}" destId="{FE35F640-6E53-4025-85ED-ABD67C49E838}" srcOrd="19" destOrd="0" presId="urn:microsoft.com/office/officeart/2008/layout/HexagonCluster"/>
    <dgm:cxn modelId="{A556EB08-CA4F-427D-9061-24B8EA112973}" type="presParOf" srcId="{FE35F640-6E53-4025-85ED-ABD67C49E838}" destId="{752EF2FE-AD06-4729-BC83-B1BC8B5A25C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4AF24E-3452-4336-A878-1CF7A5310C1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85ADFC-B0B1-490C-B632-E6F4802D808F}">
      <dgm:prSet/>
      <dgm:spPr/>
      <dgm:t>
        <a:bodyPr/>
        <a:lstStyle/>
        <a:p>
          <a:pPr rtl="0"/>
          <a:r>
            <a:rPr lang="ru-RU" b="1" dirty="0" smtClean="0"/>
            <a:t>объект внутреннего контроля</a:t>
          </a:r>
          <a:endParaRPr lang="ru-RU" b="1" dirty="0"/>
        </a:p>
      </dgm:t>
    </dgm:pt>
    <dgm:pt modelId="{42A2EE62-9480-4184-9031-6EF686A729FD}" type="parTrans" cxnId="{60FAB2D5-71E1-4299-8234-2BBFBD8ADBE2}">
      <dgm:prSet/>
      <dgm:spPr/>
      <dgm:t>
        <a:bodyPr/>
        <a:lstStyle/>
        <a:p>
          <a:endParaRPr lang="ru-RU"/>
        </a:p>
      </dgm:t>
    </dgm:pt>
    <dgm:pt modelId="{0614975F-6993-4CB2-9F14-918195389408}" type="sibTrans" cxnId="{60FAB2D5-71E1-4299-8234-2BBFBD8ADBE2}">
      <dgm:prSet/>
      <dgm:spPr/>
      <dgm:t>
        <a:bodyPr/>
        <a:lstStyle/>
        <a:p>
          <a:endParaRPr lang="ru-RU"/>
        </a:p>
      </dgm:t>
    </dgm:pt>
    <dgm:pt modelId="{05F61C86-1DF2-4861-A70E-58F664B29497}">
      <dgm:prSet/>
      <dgm:spPr/>
      <dgm:t>
        <a:bodyPr/>
        <a:lstStyle/>
        <a:p>
          <a:pPr rtl="0"/>
          <a:r>
            <a:rPr lang="ru-RU" b="1" dirty="0" smtClean="0"/>
            <a:t>проверяемый период</a:t>
          </a:r>
          <a:endParaRPr lang="ru-RU" b="1" dirty="0"/>
        </a:p>
      </dgm:t>
    </dgm:pt>
    <dgm:pt modelId="{B305ECA2-CAD9-4977-818F-F7E2A3E6AADC}" type="parTrans" cxnId="{E17CDFB0-5218-422D-8455-495CD9C3A1C1}">
      <dgm:prSet/>
      <dgm:spPr/>
      <dgm:t>
        <a:bodyPr/>
        <a:lstStyle/>
        <a:p>
          <a:endParaRPr lang="ru-RU"/>
        </a:p>
      </dgm:t>
    </dgm:pt>
    <dgm:pt modelId="{AC02A8B8-C050-47D4-A3FD-45D69C1C449D}" type="sibTrans" cxnId="{E17CDFB0-5218-422D-8455-495CD9C3A1C1}">
      <dgm:prSet/>
      <dgm:spPr/>
      <dgm:t>
        <a:bodyPr/>
        <a:lstStyle/>
        <a:p>
          <a:endParaRPr lang="ru-RU"/>
        </a:p>
      </dgm:t>
    </dgm:pt>
    <dgm:pt modelId="{97F44F12-744A-4AA5-9D75-7DE8C00CFD6F}">
      <dgm:prSet/>
      <dgm:spPr/>
      <dgm:t>
        <a:bodyPr/>
        <a:lstStyle/>
        <a:p>
          <a:pPr rtl="0"/>
          <a:r>
            <a:rPr lang="ru-RU" b="1" dirty="0" smtClean="0"/>
            <a:t>срок проведения мероприятия </a:t>
          </a:r>
          <a:endParaRPr lang="ru-RU" b="1" dirty="0"/>
        </a:p>
      </dgm:t>
    </dgm:pt>
    <dgm:pt modelId="{64A2F614-A781-4FD7-AC99-C834F5FB5F2E}" type="parTrans" cxnId="{99EDFA5E-723A-4EB5-8E32-4A772A6D59DF}">
      <dgm:prSet/>
      <dgm:spPr/>
      <dgm:t>
        <a:bodyPr/>
        <a:lstStyle/>
        <a:p>
          <a:endParaRPr lang="ru-RU"/>
        </a:p>
      </dgm:t>
    </dgm:pt>
    <dgm:pt modelId="{F7BC06A2-99A3-4100-843D-318FC746BCB7}" type="sibTrans" cxnId="{99EDFA5E-723A-4EB5-8E32-4A772A6D59DF}">
      <dgm:prSet/>
      <dgm:spPr/>
      <dgm:t>
        <a:bodyPr/>
        <a:lstStyle/>
        <a:p>
          <a:endParaRPr lang="ru-RU"/>
        </a:p>
      </dgm:t>
    </dgm:pt>
    <dgm:pt modelId="{B0618E15-021A-43D1-BEF2-376A957EF121}" type="pres">
      <dgm:prSet presAssocID="{3D4AF24E-3452-4336-A878-1CF7A5310C1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39ECF2F-1FFA-4E35-9B1E-29BCA552D01A}" type="pres">
      <dgm:prSet presAssocID="{3D4AF24E-3452-4336-A878-1CF7A5310C1D}" presName="pyramid" presStyleLbl="node1" presStyleIdx="0" presStyleCnt="1" custLinFactNeighborX="-16624" custLinFactNeighborY="145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49EB486-5415-472E-AE7B-58E3EF11535F}" type="pres">
      <dgm:prSet presAssocID="{3D4AF24E-3452-4336-A878-1CF7A5310C1D}" presName="theList" presStyleCnt="0"/>
      <dgm:spPr/>
    </dgm:pt>
    <dgm:pt modelId="{EEF8DB69-134F-48A9-A901-B619F7E9C336}" type="pres">
      <dgm:prSet presAssocID="{0F85ADFC-B0B1-490C-B632-E6F4802D808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2C333-89C5-4E94-8E08-CEFF251C8FB7}" type="pres">
      <dgm:prSet presAssocID="{0F85ADFC-B0B1-490C-B632-E6F4802D808F}" presName="aSpace" presStyleCnt="0"/>
      <dgm:spPr/>
    </dgm:pt>
    <dgm:pt modelId="{9B2FE1CB-EB32-427B-8DAD-2A4E6421CBA6}" type="pres">
      <dgm:prSet presAssocID="{05F61C86-1DF2-4861-A70E-58F664B2949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4B205-B665-4D70-9422-38F755C1AE9A}" type="pres">
      <dgm:prSet presAssocID="{05F61C86-1DF2-4861-A70E-58F664B29497}" presName="aSpace" presStyleCnt="0"/>
      <dgm:spPr/>
    </dgm:pt>
    <dgm:pt modelId="{79EDAE60-360E-4EE0-900E-3E7E2FCA69B7}" type="pres">
      <dgm:prSet presAssocID="{97F44F12-744A-4AA5-9D75-7DE8C00CFD6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F3628-7E15-4DB3-B255-CFA638A99CA8}" type="pres">
      <dgm:prSet presAssocID="{97F44F12-744A-4AA5-9D75-7DE8C00CFD6F}" presName="aSpace" presStyleCnt="0"/>
      <dgm:spPr/>
    </dgm:pt>
  </dgm:ptLst>
  <dgm:cxnLst>
    <dgm:cxn modelId="{5CA958B1-12DF-454E-8FC7-2427066B2B29}" type="presOf" srcId="{3D4AF24E-3452-4336-A878-1CF7A5310C1D}" destId="{B0618E15-021A-43D1-BEF2-376A957EF121}" srcOrd="0" destOrd="0" presId="urn:microsoft.com/office/officeart/2005/8/layout/pyramid2"/>
    <dgm:cxn modelId="{D2FEEA13-F2B5-4B13-BCFE-D3E6AF20BC1D}" type="presOf" srcId="{05F61C86-1DF2-4861-A70E-58F664B29497}" destId="{9B2FE1CB-EB32-427B-8DAD-2A4E6421CBA6}" srcOrd="0" destOrd="0" presId="urn:microsoft.com/office/officeart/2005/8/layout/pyramid2"/>
    <dgm:cxn modelId="{60FAB2D5-71E1-4299-8234-2BBFBD8ADBE2}" srcId="{3D4AF24E-3452-4336-A878-1CF7A5310C1D}" destId="{0F85ADFC-B0B1-490C-B632-E6F4802D808F}" srcOrd="0" destOrd="0" parTransId="{42A2EE62-9480-4184-9031-6EF686A729FD}" sibTransId="{0614975F-6993-4CB2-9F14-918195389408}"/>
    <dgm:cxn modelId="{31E0967E-6BB3-4ACD-8FEA-03B97D7B258B}" type="presOf" srcId="{97F44F12-744A-4AA5-9D75-7DE8C00CFD6F}" destId="{79EDAE60-360E-4EE0-900E-3E7E2FCA69B7}" srcOrd="0" destOrd="0" presId="urn:microsoft.com/office/officeart/2005/8/layout/pyramid2"/>
    <dgm:cxn modelId="{73C7AAE6-739C-4FA7-9114-A3CFFE55D955}" type="presOf" srcId="{0F85ADFC-B0B1-490C-B632-E6F4802D808F}" destId="{EEF8DB69-134F-48A9-A901-B619F7E9C336}" srcOrd="0" destOrd="0" presId="urn:microsoft.com/office/officeart/2005/8/layout/pyramid2"/>
    <dgm:cxn modelId="{E17CDFB0-5218-422D-8455-495CD9C3A1C1}" srcId="{3D4AF24E-3452-4336-A878-1CF7A5310C1D}" destId="{05F61C86-1DF2-4861-A70E-58F664B29497}" srcOrd="1" destOrd="0" parTransId="{B305ECA2-CAD9-4977-818F-F7E2A3E6AADC}" sibTransId="{AC02A8B8-C050-47D4-A3FD-45D69C1C449D}"/>
    <dgm:cxn modelId="{99EDFA5E-723A-4EB5-8E32-4A772A6D59DF}" srcId="{3D4AF24E-3452-4336-A878-1CF7A5310C1D}" destId="{97F44F12-744A-4AA5-9D75-7DE8C00CFD6F}" srcOrd="2" destOrd="0" parTransId="{64A2F614-A781-4FD7-AC99-C834F5FB5F2E}" sibTransId="{F7BC06A2-99A3-4100-843D-318FC746BCB7}"/>
    <dgm:cxn modelId="{EDC80206-954F-49B9-8481-E4E1BAEED370}" type="presParOf" srcId="{B0618E15-021A-43D1-BEF2-376A957EF121}" destId="{239ECF2F-1FFA-4E35-9B1E-29BCA552D01A}" srcOrd="0" destOrd="0" presId="urn:microsoft.com/office/officeart/2005/8/layout/pyramid2"/>
    <dgm:cxn modelId="{4E27D5A4-F9D9-4FCA-9221-3921E00CA032}" type="presParOf" srcId="{B0618E15-021A-43D1-BEF2-376A957EF121}" destId="{049EB486-5415-472E-AE7B-58E3EF11535F}" srcOrd="1" destOrd="0" presId="urn:microsoft.com/office/officeart/2005/8/layout/pyramid2"/>
    <dgm:cxn modelId="{5E601286-B42C-4929-8729-33ED1EA959D3}" type="presParOf" srcId="{049EB486-5415-472E-AE7B-58E3EF11535F}" destId="{EEF8DB69-134F-48A9-A901-B619F7E9C336}" srcOrd="0" destOrd="0" presId="urn:microsoft.com/office/officeart/2005/8/layout/pyramid2"/>
    <dgm:cxn modelId="{7C8592BB-2AF0-4FF2-A89A-2E2664F0299C}" type="presParOf" srcId="{049EB486-5415-472E-AE7B-58E3EF11535F}" destId="{0C42C333-89C5-4E94-8E08-CEFF251C8FB7}" srcOrd="1" destOrd="0" presId="urn:microsoft.com/office/officeart/2005/8/layout/pyramid2"/>
    <dgm:cxn modelId="{2D3310AA-0D99-4121-BA8E-C48B4F68DB2E}" type="presParOf" srcId="{049EB486-5415-472E-AE7B-58E3EF11535F}" destId="{9B2FE1CB-EB32-427B-8DAD-2A4E6421CBA6}" srcOrd="2" destOrd="0" presId="urn:microsoft.com/office/officeart/2005/8/layout/pyramid2"/>
    <dgm:cxn modelId="{16FECE6A-1FC1-42D3-A6B1-2171068C6C77}" type="presParOf" srcId="{049EB486-5415-472E-AE7B-58E3EF11535F}" destId="{2F34B205-B665-4D70-9422-38F755C1AE9A}" srcOrd="3" destOrd="0" presId="urn:microsoft.com/office/officeart/2005/8/layout/pyramid2"/>
    <dgm:cxn modelId="{B763D713-BD3B-468A-BAD7-54C7F8EA201E}" type="presParOf" srcId="{049EB486-5415-472E-AE7B-58E3EF11535F}" destId="{79EDAE60-360E-4EE0-900E-3E7E2FCA69B7}" srcOrd="4" destOrd="0" presId="urn:microsoft.com/office/officeart/2005/8/layout/pyramid2"/>
    <dgm:cxn modelId="{C8C9E089-4890-4B98-902A-CDD8B5FEE9C9}" type="presParOf" srcId="{049EB486-5415-472E-AE7B-58E3EF11535F}" destId="{8CFF3628-7E15-4DB3-B255-CFA638A99CA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A79182-6745-457D-B9E9-2F5C0450FBDB}" type="doc">
      <dgm:prSet loTypeId="urn:microsoft.com/office/officeart/2005/8/layout/vProcess5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60E6D2A-41EA-42F5-9DBB-13D148A840BA}">
      <dgm:prSet phldrT="[Текст]" custT="1"/>
      <dgm:spPr>
        <a:xfrm>
          <a:off x="3552069" y="43885"/>
          <a:ext cx="2539007" cy="1523404"/>
        </a:xfrm>
        <a:ln>
          <a:solidFill>
            <a:schemeClr val="tx2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1800" b="1" dirty="0" smtClean="0">
              <a:solidFill>
                <a:schemeClr val="tx2"/>
              </a:solidFill>
              <a:latin typeface="Calibri"/>
              <a:ea typeface="Microsoft YaHei"/>
              <a:cs typeface="+mn-cs"/>
            </a:rPr>
            <a:t>Опубликовать или иным образом обеспечить неограниченный доступ к ним.</a:t>
          </a:r>
          <a:endParaRPr lang="ru-RU" sz="1800" b="1" dirty="0">
            <a:solidFill>
              <a:schemeClr val="tx2"/>
            </a:solidFill>
            <a:latin typeface="Calibri"/>
            <a:ea typeface="Microsoft YaHei"/>
            <a:cs typeface="+mn-cs"/>
          </a:endParaRPr>
        </a:p>
      </dgm:t>
    </dgm:pt>
    <dgm:pt modelId="{9F5D0F99-5990-44BC-9550-52630E3A4972}" type="parTrans" cxnId="{AA0488CF-6427-4C84-991A-E6B6A73790F8}">
      <dgm:prSet/>
      <dgm:spPr/>
      <dgm:t>
        <a:bodyPr/>
        <a:lstStyle/>
        <a:p>
          <a:endParaRPr lang="ru-RU"/>
        </a:p>
      </dgm:t>
    </dgm:pt>
    <dgm:pt modelId="{3B3EDC86-623B-4EEF-AB40-3CC584AD47D6}" type="sibTrans" cxnId="{AA0488CF-6427-4C84-991A-E6B6A73790F8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6F9417C3-8FE6-4F0F-AD94-101069F5265C}">
      <dgm:prSet phldrT="[Текст]" custT="1"/>
      <dgm:spPr>
        <a:xfrm>
          <a:off x="1190" y="74277"/>
          <a:ext cx="2539007" cy="1523404"/>
        </a:xfrm>
        <a:ln>
          <a:solidFill>
            <a:schemeClr val="tx2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Calibri"/>
              <a:ea typeface="Microsoft YaHei"/>
              <a:cs typeface="+mn-cs"/>
            </a:rPr>
            <a:t>Документы, определяющие  политику Оператора в отношении обработки персональных данных.</a:t>
          </a:r>
          <a:endParaRPr lang="ru-RU" sz="1800" b="1" dirty="0">
            <a:solidFill>
              <a:schemeClr val="tx2"/>
            </a:solidFill>
            <a:latin typeface="Calibri"/>
            <a:ea typeface="Microsoft YaHei"/>
            <a:cs typeface="+mn-cs"/>
          </a:endParaRPr>
        </a:p>
      </dgm:t>
    </dgm:pt>
    <dgm:pt modelId="{E4E40571-A0D2-492C-B608-CA8BFEC1D1F2}" type="sibTrans" cxnId="{D0620CF7-2B52-4DC7-91E9-21E6065605C4}">
      <dgm:prSet/>
      <dgm:spPr>
        <a:xfrm rot="21570577">
          <a:off x="2657044" y="506076"/>
          <a:ext cx="747821" cy="629673"/>
        </a:xfrm>
        <a:solidFill>
          <a:schemeClr val="tx2">
            <a:alpha val="90000"/>
          </a:schemeClr>
        </a:solidFill>
      </dgm:spPr>
      <dgm:t>
        <a:bodyPr/>
        <a:lstStyle/>
        <a:p>
          <a:endParaRPr lang="ru-RU">
            <a:solidFill>
              <a:srgbClr val="FFFFFF"/>
            </a:solidFill>
            <a:latin typeface="Calibri"/>
            <a:ea typeface="Microsoft YaHei"/>
            <a:cs typeface="+mn-cs"/>
          </a:endParaRPr>
        </a:p>
      </dgm:t>
    </dgm:pt>
    <dgm:pt modelId="{28C194E6-000A-4059-ADBB-8D5F92A32F9F}" type="parTrans" cxnId="{D0620CF7-2B52-4DC7-91E9-21E6065605C4}">
      <dgm:prSet/>
      <dgm:spPr/>
      <dgm:t>
        <a:bodyPr/>
        <a:lstStyle/>
        <a:p>
          <a:endParaRPr lang="ru-RU"/>
        </a:p>
      </dgm:t>
    </dgm:pt>
    <dgm:pt modelId="{7AAE0724-B193-4904-B702-630808A17A4E}">
      <dgm:prSet phldrT="[Текст]" custT="1"/>
      <dgm:spPr>
        <a:xfrm>
          <a:off x="3552069" y="43885"/>
          <a:ext cx="2539007" cy="1523404"/>
        </a:xfrm>
        <a:ln>
          <a:solidFill>
            <a:schemeClr val="tx2"/>
          </a:solidFill>
        </a:ln>
      </dgm:spPr>
      <dgm:t>
        <a:bodyPr/>
        <a:lstStyle/>
        <a:p>
          <a:pPr algn="just">
            <a:lnSpc>
              <a:spcPct val="100000"/>
            </a:lnSpc>
          </a:pPr>
          <a:r>
            <a:rPr lang="ru-RU" sz="1800" b="1" dirty="0" smtClean="0">
              <a:solidFill>
                <a:schemeClr val="tx2"/>
              </a:solidFill>
              <a:latin typeface="Calibri"/>
              <a:ea typeface="Microsoft YaHei"/>
              <a:cs typeface="+mn-cs"/>
            </a:rPr>
            <a:t>ОГВ и ОМСУ публикуют на официальном </a:t>
          </a:r>
          <a:r>
            <a:rPr lang="ru-RU" sz="1800" b="1" smtClean="0">
              <a:solidFill>
                <a:schemeClr val="tx2"/>
              </a:solidFill>
              <a:latin typeface="Calibri"/>
              <a:ea typeface="Microsoft YaHei"/>
              <a:cs typeface="+mn-cs"/>
            </a:rPr>
            <a:t>сайте в </a:t>
          </a:r>
          <a:r>
            <a:rPr lang="ru-RU" sz="1800" b="1" dirty="0" smtClean="0">
              <a:solidFill>
                <a:schemeClr val="tx2"/>
              </a:solidFill>
              <a:latin typeface="Calibri"/>
              <a:ea typeface="Microsoft YaHei"/>
              <a:cs typeface="+mn-cs"/>
            </a:rPr>
            <a:t>течение 10 дней после  их утверждения.</a:t>
          </a:r>
          <a:endParaRPr lang="ru-RU" sz="1800" b="1" dirty="0">
            <a:solidFill>
              <a:schemeClr val="tx2"/>
            </a:solidFill>
            <a:latin typeface="Calibri"/>
            <a:ea typeface="Microsoft YaHei"/>
            <a:cs typeface="+mn-cs"/>
          </a:endParaRPr>
        </a:p>
      </dgm:t>
    </dgm:pt>
    <dgm:pt modelId="{78A5298D-D003-4F0E-B205-573C9EFEE38C}" type="parTrans" cxnId="{55D0A8EF-D1F3-4A42-8C7D-54F342C065B4}">
      <dgm:prSet/>
      <dgm:spPr/>
      <dgm:t>
        <a:bodyPr/>
        <a:lstStyle/>
        <a:p>
          <a:endParaRPr lang="ru-RU"/>
        </a:p>
      </dgm:t>
    </dgm:pt>
    <dgm:pt modelId="{899E3963-5635-4654-AEC6-04375EAECA78}" type="sibTrans" cxnId="{55D0A8EF-D1F3-4A42-8C7D-54F342C065B4}">
      <dgm:prSet/>
      <dgm:spPr/>
      <dgm:t>
        <a:bodyPr/>
        <a:lstStyle/>
        <a:p>
          <a:endParaRPr lang="ru-RU"/>
        </a:p>
      </dgm:t>
    </dgm:pt>
    <dgm:pt modelId="{667342F3-D54A-4DFD-A0A7-5CD6A4A7A7DA}" type="pres">
      <dgm:prSet presAssocID="{1DA79182-6745-457D-B9E9-2F5C0450FBD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D4DAC9-7FAA-46AE-A395-04FCE803DAEA}" type="pres">
      <dgm:prSet presAssocID="{1DA79182-6745-457D-B9E9-2F5C0450FBDB}" presName="dummyMaxCanvas" presStyleCnt="0">
        <dgm:presLayoutVars/>
      </dgm:prSet>
      <dgm:spPr/>
    </dgm:pt>
    <dgm:pt modelId="{4E9E1ABD-6FAF-4CE8-9EAA-A785E8192845}" type="pres">
      <dgm:prSet presAssocID="{1DA79182-6745-457D-B9E9-2F5C0450FBD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AD8FB-4E54-493B-895A-D93E23E95C0C}" type="pres">
      <dgm:prSet presAssocID="{1DA79182-6745-457D-B9E9-2F5C0450FBD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A5AD3-3928-435D-AABC-EB6D86802EE4}" type="pres">
      <dgm:prSet presAssocID="{1DA79182-6745-457D-B9E9-2F5C0450FBD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86083-DE7D-4D56-A1DD-C70CBFC6BBFF}" type="pres">
      <dgm:prSet presAssocID="{1DA79182-6745-457D-B9E9-2F5C0450FBD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EAB58-0A09-4E53-AE78-C7BE7F00867B}" type="pres">
      <dgm:prSet presAssocID="{1DA79182-6745-457D-B9E9-2F5C0450FBD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C455D-D468-4040-B0FE-BA686621976E}" type="pres">
      <dgm:prSet presAssocID="{1DA79182-6745-457D-B9E9-2F5C0450FBD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8D20C-FE04-448D-A609-8A6A5327FBB0}" type="pres">
      <dgm:prSet presAssocID="{1DA79182-6745-457D-B9E9-2F5C0450FBD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A6EB7-BEA5-494D-88B0-1BD96013F403}" type="pres">
      <dgm:prSet presAssocID="{1DA79182-6745-457D-B9E9-2F5C0450FBD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D230F7-EFDA-48CA-B51F-CFCE0A134197}" type="presOf" srcId="{1DA79182-6745-457D-B9E9-2F5C0450FBDB}" destId="{667342F3-D54A-4DFD-A0A7-5CD6A4A7A7DA}" srcOrd="0" destOrd="0" presId="urn:microsoft.com/office/officeart/2005/8/layout/vProcess5"/>
    <dgm:cxn modelId="{AA0488CF-6427-4C84-991A-E6B6A73790F8}" srcId="{1DA79182-6745-457D-B9E9-2F5C0450FBDB}" destId="{160E6D2A-41EA-42F5-9DBB-13D148A840BA}" srcOrd="1" destOrd="0" parTransId="{9F5D0F99-5990-44BC-9550-52630E3A4972}" sibTransId="{3B3EDC86-623B-4EEF-AB40-3CC584AD47D6}"/>
    <dgm:cxn modelId="{55D0A8EF-D1F3-4A42-8C7D-54F342C065B4}" srcId="{1DA79182-6745-457D-B9E9-2F5C0450FBDB}" destId="{7AAE0724-B193-4904-B702-630808A17A4E}" srcOrd="2" destOrd="0" parTransId="{78A5298D-D003-4F0E-B205-573C9EFEE38C}" sibTransId="{899E3963-5635-4654-AEC6-04375EAECA78}"/>
    <dgm:cxn modelId="{6656F649-15AA-4DBA-8A92-E45F261B6D32}" type="presOf" srcId="{E4E40571-A0D2-492C-B608-CA8BFEC1D1F2}" destId="{05886083-DE7D-4D56-A1DD-C70CBFC6BBFF}" srcOrd="0" destOrd="0" presId="urn:microsoft.com/office/officeart/2005/8/layout/vProcess5"/>
    <dgm:cxn modelId="{60393288-027A-4095-9D28-D369BF87D8BA}" type="presOf" srcId="{7AAE0724-B193-4904-B702-630808A17A4E}" destId="{6DDA5AD3-3928-435D-AABC-EB6D86802EE4}" srcOrd="0" destOrd="0" presId="urn:microsoft.com/office/officeart/2005/8/layout/vProcess5"/>
    <dgm:cxn modelId="{4A3884D8-F8AF-4CE7-9BA2-4E8B25782D0F}" type="presOf" srcId="{6F9417C3-8FE6-4F0F-AD94-101069F5265C}" destId="{4E9E1ABD-6FAF-4CE8-9EAA-A785E8192845}" srcOrd="0" destOrd="0" presId="urn:microsoft.com/office/officeart/2005/8/layout/vProcess5"/>
    <dgm:cxn modelId="{324B1373-4094-49B7-B0F4-24608D55F4ED}" type="presOf" srcId="{160E6D2A-41EA-42F5-9DBB-13D148A840BA}" destId="{503AD8FB-4E54-493B-895A-D93E23E95C0C}" srcOrd="0" destOrd="0" presId="urn:microsoft.com/office/officeart/2005/8/layout/vProcess5"/>
    <dgm:cxn modelId="{86203350-A2C5-4123-80E6-BC32A79C0C0B}" type="presOf" srcId="{3B3EDC86-623B-4EEF-AB40-3CC584AD47D6}" destId="{706EAB58-0A09-4E53-AE78-C7BE7F00867B}" srcOrd="0" destOrd="0" presId="urn:microsoft.com/office/officeart/2005/8/layout/vProcess5"/>
    <dgm:cxn modelId="{D0620CF7-2B52-4DC7-91E9-21E6065605C4}" srcId="{1DA79182-6745-457D-B9E9-2F5C0450FBDB}" destId="{6F9417C3-8FE6-4F0F-AD94-101069F5265C}" srcOrd="0" destOrd="0" parTransId="{28C194E6-000A-4059-ADBB-8D5F92A32F9F}" sibTransId="{E4E40571-A0D2-492C-B608-CA8BFEC1D1F2}"/>
    <dgm:cxn modelId="{2B3B68AB-BB39-4B13-9356-69316EA1FF98}" type="presOf" srcId="{160E6D2A-41EA-42F5-9DBB-13D148A840BA}" destId="{B7F8D20C-FE04-448D-A609-8A6A5327FBB0}" srcOrd="1" destOrd="0" presId="urn:microsoft.com/office/officeart/2005/8/layout/vProcess5"/>
    <dgm:cxn modelId="{4869BAAC-3E5A-4BC5-9856-97F45DBA2092}" type="presOf" srcId="{7AAE0724-B193-4904-B702-630808A17A4E}" destId="{F25A6EB7-BEA5-494D-88B0-1BD96013F403}" srcOrd="1" destOrd="0" presId="urn:microsoft.com/office/officeart/2005/8/layout/vProcess5"/>
    <dgm:cxn modelId="{6ECEBCD3-982A-4A24-9942-F142E9F899DF}" type="presOf" srcId="{6F9417C3-8FE6-4F0F-AD94-101069F5265C}" destId="{414C455D-D468-4040-B0FE-BA686621976E}" srcOrd="1" destOrd="0" presId="urn:microsoft.com/office/officeart/2005/8/layout/vProcess5"/>
    <dgm:cxn modelId="{DD8B2720-A8D4-4BA7-945D-1D2CC861230F}" type="presParOf" srcId="{667342F3-D54A-4DFD-A0A7-5CD6A4A7A7DA}" destId="{12D4DAC9-7FAA-46AE-A395-04FCE803DAEA}" srcOrd="0" destOrd="0" presId="urn:microsoft.com/office/officeart/2005/8/layout/vProcess5"/>
    <dgm:cxn modelId="{D7C53813-CD2A-4D34-A814-D491E95FBECE}" type="presParOf" srcId="{667342F3-D54A-4DFD-A0A7-5CD6A4A7A7DA}" destId="{4E9E1ABD-6FAF-4CE8-9EAA-A785E8192845}" srcOrd="1" destOrd="0" presId="urn:microsoft.com/office/officeart/2005/8/layout/vProcess5"/>
    <dgm:cxn modelId="{3AC61787-7762-43A1-818A-8B8B82F434EC}" type="presParOf" srcId="{667342F3-D54A-4DFD-A0A7-5CD6A4A7A7DA}" destId="{503AD8FB-4E54-493B-895A-D93E23E95C0C}" srcOrd="2" destOrd="0" presId="urn:microsoft.com/office/officeart/2005/8/layout/vProcess5"/>
    <dgm:cxn modelId="{0D64450A-5662-4B13-BD1A-827D87DD219E}" type="presParOf" srcId="{667342F3-D54A-4DFD-A0A7-5CD6A4A7A7DA}" destId="{6DDA5AD3-3928-435D-AABC-EB6D86802EE4}" srcOrd="3" destOrd="0" presId="urn:microsoft.com/office/officeart/2005/8/layout/vProcess5"/>
    <dgm:cxn modelId="{6718E1F2-5BF4-4252-895C-D7022E7AF630}" type="presParOf" srcId="{667342F3-D54A-4DFD-A0A7-5CD6A4A7A7DA}" destId="{05886083-DE7D-4D56-A1DD-C70CBFC6BBFF}" srcOrd="4" destOrd="0" presId="urn:microsoft.com/office/officeart/2005/8/layout/vProcess5"/>
    <dgm:cxn modelId="{D2BA4B14-555C-4B1A-BC36-5730BD030D17}" type="presParOf" srcId="{667342F3-D54A-4DFD-A0A7-5CD6A4A7A7DA}" destId="{706EAB58-0A09-4E53-AE78-C7BE7F00867B}" srcOrd="5" destOrd="0" presId="urn:microsoft.com/office/officeart/2005/8/layout/vProcess5"/>
    <dgm:cxn modelId="{EF8EE6B5-76E0-4F85-8F21-08E02FE3FB2A}" type="presParOf" srcId="{667342F3-D54A-4DFD-A0A7-5CD6A4A7A7DA}" destId="{414C455D-D468-4040-B0FE-BA686621976E}" srcOrd="6" destOrd="0" presId="urn:microsoft.com/office/officeart/2005/8/layout/vProcess5"/>
    <dgm:cxn modelId="{BB421DDB-1BF7-4659-AE44-C1DB143B4628}" type="presParOf" srcId="{667342F3-D54A-4DFD-A0A7-5CD6A4A7A7DA}" destId="{B7F8D20C-FE04-448D-A609-8A6A5327FBB0}" srcOrd="7" destOrd="0" presId="urn:microsoft.com/office/officeart/2005/8/layout/vProcess5"/>
    <dgm:cxn modelId="{D7AF7FF9-9AF7-4768-AD81-E08BFF17BA1B}" type="presParOf" srcId="{667342F3-D54A-4DFD-A0A7-5CD6A4A7A7DA}" destId="{F25A6EB7-BEA5-494D-88B0-1BD96013F403}" srcOrd="8" destOrd="0" presId="urn:microsoft.com/office/officeart/2005/8/layout/vProcess5"/>
  </dgm:cxnLst>
  <dgm:bg/>
  <dgm:whole>
    <a:ln>
      <a:solidFill>
        <a:schemeClr val="tx2"/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24198-9D49-F348-9839-46EA45A8A70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B3E05-2077-F345-AD80-2A73D550EA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614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99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2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2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2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2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2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2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2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71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333335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notesSlide" Target="../notesSlides/notesSlide10.xml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notesSlide" Target="../notesSlides/notesSlide11.xml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0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0.emf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notesSlide" Target="../notesSlides/notesSlide16.xml"/><Relationship Id="rId7" Type="http://schemas.openxmlformats.org/officeDocument/2006/relationships/diagramQuickStyle" Target="../diagrams/quickStyle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5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png"/><Relationship Id="rId9" Type="http://schemas.microsoft.com/office/2007/relationships/diagramDrawing" Target="../diagrams/drawin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6.xml"/><Relationship Id="rId6" Type="http://schemas.microsoft.com/office/2007/relationships/hdphoto" Target="../media/hdphoto2.wdp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notesSlide" Target="../notesSlides/notesSlide18.xml"/><Relationship Id="rId7" Type="http://schemas.openxmlformats.org/officeDocument/2006/relationships/diagramData" Target="../diagrams/data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7.xml"/><Relationship Id="rId6" Type="http://schemas.microsoft.com/office/2007/relationships/hdphoto" Target="../media/hdphoto2.wdp"/><Relationship Id="rId11" Type="http://schemas.microsoft.com/office/2007/relationships/diagramDrawing" Target="../diagrams/drawing7.xml"/><Relationship Id="rId5" Type="http://schemas.openxmlformats.org/officeDocument/2006/relationships/image" Target="../media/image15.jpeg"/><Relationship Id="rId10" Type="http://schemas.openxmlformats.org/officeDocument/2006/relationships/diagramColors" Target="../diagrams/colors7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notesSlide" Target="../notesSlides/notesSlide20.xml"/><Relationship Id="rId7" Type="http://schemas.openxmlformats.org/officeDocument/2006/relationships/diagramQuickStyle" Target="../diagrams/quickStyle8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9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3.png"/><Relationship Id="rId9" Type="http://schemas.microsoft.com/office/2007/relationships/diagramDrawing" Target="../diagrams/drawing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0.xml"/><Relationship Id="rId6" Type="http://schemas.microsoft.com/office/2007/relationships/hdphoto" Target="../media/hdphoto3.wdp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notesSlide" Target="../notesSlides/notesSlide23.xml"/><Relationship Id="rId7" Type="http://schemas.openxmlformats.org/officeDocument/2006/relationships/diagramQuickStyle" Target="../diagrams/quickStyle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3.png"/><Relationship Id="rId9" Type="http://schemas.microsoft.com/office/2007/relationships/diagramDrawing" Target="../diagrams/drawing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5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notesSlide" Target="../notesSlides/notesSlide8.xml"/><Relationship Id="rId7" Type="http://schemas.openxmlformats.org/officeDocument/2006/relationships/diagramLayout" Target="../diagrams/layout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6" Type="http://schemas.openxmlformats.org/officeDocument/2006/relationships/diagramData" Target="../diagrams/data3.xml"/><Relationship Id="rId5" Type="http://schemas.openxmlformats.org/officeDocument/2006/relationships/image" Target="../media/image6.jpe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63" y="2691060"/>
            <a:ext cx="81502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2"/>
                </a:solidFill>
                <a:cs typeface="Times New Roman" pitchFamily="18" charset="0"/>
              </a:rPr>
              <a:t>МЕРЫ, НАПРАВЛЕННЫЕ НА ОБЕСПЕЧЕНИЕ ВЫПОЛНЕНИЯ ОБЯЗАННОСТЕЙ, ПРЕДУСМОТРЕННЫХ ЗАКОНОДАТЕЛЬСТВОМ РФ В ОБЛАСТИ ПЕРСОНАЛЬНЫХ ДАННЫХ, ОПЕРАТОРАМИ, ЯВЛЯЮЩИМИСЯ 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cs typeface="Times New Roman" pitchFamily="18" charset="0"/>
              </a:rPr>
              <a:t>ЮРИДИЧЕСКИМИ ЛИЦАМИ</a:t>
            </a:r>
            <a:r>
              <a:rPr lang="ru-RU" sz="2800" b="1" dirty="0">
                <a:solidFill>
                  <a:schemeClr val="tx2"/>
                </a:solidFill>
                <a:cs typeface="Times New Roman" pitchFamily="18" charset="0"/>
              </a:rPr>
              <a:t>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0083" y="4605637"/>
            <a:ext cx="45841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00AEE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err="1">
                <a:solidFill>
                  <a:srgbClr val="00AEEF"/>
                </a:solidFill>
                <a:cs typeface="Times New Roman" pitchFamily="18" charset="0"/>
              </a:rPr>
              <a:t>Суховерхова</a:t>
            </a:r>
            <a:r>
              <a:rPr lang="ru-RU" sz="1400" b="1" dirty="0">
                <a:solidFill>
                  <a:srgbClr val="00AEEF"/>
                </a:solidFill>
                <a:cs typeface="Times New Roman" pitchFamily="18" charset="0"/>
              </a:rPr>
              <a:t> Екатерина Вадимовна,</a:t>
            </a:r>
          </a:p>
          <a:p>
            <a:r>
              <a:rPr lang="ru-RU" sz="1400" b="1" dirty="0">
                <a:solidFill>
                  <a:srgbClr val="00AEEF"/>
                </a:solidFill>
                <a:cs typeface="Times New Roman" pitchFamily="18" charset="0"/>
              </a:rPr>
              <a:t>Начальник отдела по защите прав субъектов персональных данных и надзора в сфере информационных технологий</a:t>
            </a:r>
          </a:p>
          <a:p>
            <a:r>
              <a:rPr lang="ru-RU" sz="1400" b="1" dirty="0" smtClean="0">
                <a:solidFill>
                  <a:srgbClr val="00AEE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400" dirty="0">
              <a:solidFill>
                <a:srgbClr val="00AEEF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3900" y="5887473"/>
            <a:ext cx="2141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ВОРОНЕЖ, 2018</a:t>
            </a:r>
            <a:endParaRPr lang="ru-RU" sz="14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35" y="4308458"/>
            <a:ext cx="5609063" cy="254247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1" y="6214393"/>
            <a:ext cx="70930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536" y="1334209"/>
            <a:ext cx="8559009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8" algn="just">
              <a:spcBef>
                <a:spcPts val="638"/>
              </a:spcBef>
            </a:pPr>
            <a:endParaRPr lang="ru-RU" sz="2000" b="1" dirty="0">
              <a:solidFill>
                <a:srgbClr val="254061"/>
              </a:solidFill>
            </a:endParaRPr>
          </a:p>
          <a:p>
            <a:pPr marL="46038" algn="just">
              <a:spcBef>
                <a:spcPts val="638"/>
              </a:spcBef>
            </a:pPr>
            <a:endParaRPr lang="ru-RU" b="1" dirty="0">
              <a:solidFill>
                <a:schemeClr val="tx2"/>
              </a:solidFill>
              <a:latin typeface="Calibri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29927568"/>
              </p:ext>
            </p:extLst>
          </p:nvPr>
        </p:nvGraphicFramePr>
        <p:xfrm>
          <a:off x="226423" y="670560"/>
          <a:ext cx="8597657" cy="5804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61951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1" y="6214393"/>
            <a:ext cx="70930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862819"/>
              </p:ext>
            </p:extLst>
          </p:nvPr>
        </p:nvGraphicFramePr>
        <p:xfrm>
          <a:off x="334537" y="791736"/>
          <a:ext cx="8634847" cy="5422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Овал 1"/>
          <p:cNvSpPr/>
          <p:nvPr/>
        </p:nvSpPr>
        <p:spPr>
          <a:xfrm>
            <a:off x="262054" y="128240"/>
            <a:ext cx="524108" cy="367990"/>
          </a:xfrm>
          <a:prstGeom prst="ellipse">
            <a:avLst/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3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45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1" y="6214393"/>
            <a:ext cx="70930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388" y="1217214"/>
            <a:ext cx="847299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Отсутствие места (мест) хранения персональных данных (материальных носителей), перечня лиц, осуществляющих обработку персональных данных либо имеющих к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нимдоступ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(П. 13 ПОСТАНОВЛЕНИЯ ПРАВИТЕЛЬСТВА РФ ОТ 15.09.2008 № 687)*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FB8E28-024E-4368-90D5-7DE5B065920F}"/>
              </a:ext>
            </a:extLst>
          </p:cNvPr>
          <p:cNvSpPr txBox="1"/>
          <p:nvPr/>
        </p:nvSpPr>
        <p:spPr>
          <a:xfrm>
            <a:off x="496388" y="3252420"/>
            <a:ext cx="84729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0">
              <a:spcAft>
                <a:spcPts val="1800"/>
              </a:spcAft>
              <a:buClr>
                <a:srgbClr val="683169"/>
              </a:buClr>
              <a:buSzPct val="120000"/>
            </a:pPr>
            <a:r>
              <a:rPr lang="ru-RU" sz="1600" b="1" i="1" dirty="0">
                <a:solidFill>
                  <a:srgbClr val="1D70B7"/>
                </a:solidFill>
              </a:rPr>
              <a:t>*распространяется исключительно на материальные носители персональных данных </a:t>
            </a:r>
            <a:br>
              <a:rPr lang="ru-RU" sz="1600" b="1" i="1" dirty="0">
                <a:solidFill>
                  <a:srgbClr val="1D70B7"/>
                </a:solidFill>
              </a:rPr>
            </a:br>
            <a:r>
              <a:rPr lang="ru-RU" sz="1600" b="1" i="1" dirty="0">
                <a:solidFill>
                  <a:srgbClr val="1D70B7"/>
                </a:solidFill>
              </a:rPr>
              <a:t>(дела, папки, журналы и т.д.)</a:t>
            </a:r>
          </a:p>
          <a:p>
            <a:pPr defTabSz="0">
              <a:spcAft>
                <a:spcPts val="1800"/>
              </a:spcAft>
              <a:buClr>
                <a:srgbClr val="683169"/>
              </a:buClr>
              <a:buSzPct val="120000"/>
            </a:pPr>
            <a:r>
              <a:rPr lang="ru-RU" sz="2000" b="1" dirty="0" smtClean="0">
                <a:solidFill>
                  <a:srgbClr val="FF0000"/>
                </a:solidFill>
              </a:rPr>
              <a:t>ПРИЗНАКИ </a:t>
            </a:r>
            <a:r>
              <a:rPr lang="ru-RU" sz="2000" b="1" dirty="0">
                <a:solidFill>
                  <a:srgbClr val="FF0000"/>
                </a:solidFill>
              </a:rPr>
              <a:t>НАРУШЕНИЯ:</a:t>
            </a:r>
          </a:p>
          <a:p>
            <a:pPr defTabSz="0">
              <a:spcAft>
                <a:spcPts val="1800"/>
              </a:spcAft>
              <a:buClr>
                <a:srgbClr val="683169"/>
              </a:buClr>
              <a:buSzPct val="120000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ОТСУТСТВИЕ ДОКУМЕНТА, ПОДТВЕРЖДАЮЩЕГО 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defTabSz="0">
              <a:spcAft>
                <a:spcPts val="1800"/>
              </a:spcAft>
              <a:buClr>
                <a:srgbClr val="683169"/>
              </a:buClr>
              <a:buSzPct val="120000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УТВЕРЖДЕНИЕ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ОПЕРАТОРОМ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ПЕРЕЧНЯ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КОНКРЕТНЫХ 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defTabSz="0">
              <a:spcAft>
                <a:spcPts val="1800"/>
              </a:spcAft>
              <a:buClr>
                <a:srgbClr val="683169"/>
              </a:buClr>
              <a:buSzPct val="120000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МЕСТ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ХРАНЕНИЯ ПЕРСОНАЛЬНЫХ ДАННЫХ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МАТЕРИАЛЬНЫХ НОСИТЕЛЕЙ).</a:t>
            </a:r>
          </a:p>
        </p:txBody>
      </p:sp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334537" y="688245"/>
            <a:ext cx="8559009" cy="461665"/>
          </a:xfrm>
          <a:prstGeom prst="rect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ТИПОВЫЕ НАРУШЕНИЯ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F346D7E-417F-4AAF-955A-8FA00D9F14A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24067" y="3890985"/>
            <a:ext cx="1845317" cy="250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92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1" y="6214393"/>
            <a:ext cx="70930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334537" y="688245"/>
            <a:ext cx="8559009" cy="461665"/>
          </a:xfrm>
          <a:prstGeom prst="rect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ПРИМЕР УСТРАНЕНИЯ.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485B0888-B42F-44FB-AD8C-3E48F3668A53}"/>
              </a:ext>
            </a:extLst>
          </p:cNvPr>
          <p:cNvGrpSpPr/>
          <p:nvPr/>
        </p:nvGrpSpPr>
        <p:grpSpPr>
          <a:xfrm>
            <a:off x="187525" y="1540014"/>
            <a:ext cx="8706021" cy="4460192"/>
            <a:chOff x="-229716" y="-825955"/>
            <a:chExt cx="6812551" cy="4364728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BE9D6D16-4E77-40CC-AD9F-C64A328A30B3}"/>
                </a:ext>
              </a:extLst>
            </p:cNvPr>
            <p:cNvSpPr/>
            <p:nvPr/>
          </p:nvSpPr>
          <p:spPr>
            <a:xfrm>
              <a:off x="-229716" y="-825955"/>
              <a:ext cx="3357877" cy="43647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C1E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22910D0-6FE6-4B0D-9D61-A7C1E2A7CAAE}"/>
                </a:ext>
              </a:extLst>
            </p:cNvPr>
            <p:cNvSpPr/>
            <p:nvPr/>
          </p:nvSpPr>
          <p:spPr>
            <a:xfrm>
              <a:off x="3224958" y="-825955"/>
              <a:ext cx="3357877" cy="43647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C1E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4" name="Picture 127">
            <a:extLst>
              <a:ext uri="{FF2B5EF4-FFF2-40B4-BE49-F238E27FC236}">
                <a16:creationId xmlns="" xmlns:a16="http://schemas.microsoft.com/office/drawing/2014/main" id="{CB08D9E4-0E78-4E2F-975D-BC439B597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6" y="1628503"/>
            <a:ext cx="4144149" cy="424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8">
            <a:extLst>
              <a:ext uri="{FF2B5EF4-FFF2-40B4-BE49-F238E27FC236}">
                <a16:creationId xmlns="" xmlns:a16="http://schemas.microsoft.com/office/drawing/2014/main" id="{F677E74B-0BD6-4E49-994F-9B302E340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040" y="1628502"/>
            <a:ext cx="4279505" cy="424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816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1" y="6214393"/>
            <a:ext cx="70930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388" y="1217214"/>
            <a:ext cx="847299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0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Отсутствие места (мест) хранения персональных данных (материальных носителей), перечня лиц, осуществляющих обработку персональных данных либо имеющих к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нимдоступ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(П. 13 ПОСТАНОВЛЕНИЯ ПРАВИТЕЛЬСТВА РФ ОТ 15.09.2008 № 687)*</a:t>
            </a:r>
          </a:p>
        </p:txBody>
      </p:sp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334537" y="688245"/>
            <a:ext cx="8559009" cy="461665"/>
          </a:xfrm>
          <a:prstGeom prst="rect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ТИПОВЫЕ НАРУШЕНИЯ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C9849F2-CFDC-438F-88BF-E206A8FD8D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01" y="2692913"/>
            <a:ext cx="2504888" cy="17553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F346D7E-417F-4AAF-955A-8FA00D9F14A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48229" y="4150528"/>
            <a:ext cx="1845317" cy="25059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0B51A31-7ACD-455C-8868-55EB57B7CA20}"/>
              </a:ext>
            </a:extLst>
          </p:cNvPr>
          <p:cNvSpPr txBox="1"/>
          <p:nvPr/>
        </p:nvSpPr>
        <p:spPr>
          <a:xfrm>
            <a:off x="465684" y="2448320"/>
            <a:ext cx="853440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0">
              <a:spcAft>
                <a:spcPts val="1800"/>
              </a:spcAft>
              <a:buClr>
                <a:srgbClr val="683169"/>
              </a:buClr>
              <a:buSzPct val="120000"/>
            </a:pPr>
            <a:r>
              <a:rPr lang="ru-RU" sz="2000" b="1" dirty="0">
                <a:solidFill>
                  <a:srgbClr val="FF0000"/>
                </a:solidFill>
                <a:latin typeface="+mj-lt"/>
              </a:rPr>
              <a:t>ПРИЗНАКИ НАРУШЕНИЯ:</a:t>
            </a:r>
          </a:p>
          <a:p>
            <a:pPr defTabSz="0">
              <a:spcAft>
                <a:spcPts val="1800"/>
              </a:spcAft>
              <a:buClr>
                <a:srgbClr val="683169"/>
              </a:buClr>
              <a:buSzPct val="120000"/>
            </a:pPr>
            <a:r>
              <a:rPr lang="ru-RU" alt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ОТСУТСТВИЕ ДОКУМЕНТА, ПОДТВЕРЖДАЮЩЕГО УТВЕРЖДЕНИЕ ПЕРЕЧНЯ ЛИЦ, ОСУЩЕСТВЛЯЮЩИХ ОБРАБОТКУ </a:t>
            </a:r>
            <a:r>
              <a:rPr lang="ru-RU" alt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ПЕРСОНАЛЬНЫХ </a:t>
            </a:r>
            <a:r>
              <a:rPr lang="ru-RU" alt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ДАННЫХ ЛИБО ИМЕЮЩИХ К НИМ </a:t>
            </a:r>
            <a:r>
              <a:rPr lang="ru-RU" alt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ДОСТУП.</a:t>
            </a:r>
          </a:p>
          <a:p>
            <a:pPr defTabSz="0">
              <a:spcAft>
                <a:spcPts val="1800"/>
              </a:spcAft>
              <a:buClr>
                <a:srgbClr val="683169"/>
              </a:buClr>
              <a:buSzPct val="120000"/>
            </a:pP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ПОРЯДОК УСТРАНЕНИЯ: </a:t>
            </a:r>
            <a:r>
              <a:rPr lang="ru-RU" altLang="ru-RU" sz="2000" b="1" dirty="0" smtClean="0">
                <a:solidFill>
                  <a:srgbClr val="1D70B7"/>
                </a:solidFill>
                <a:latin typeface="+mj-lt"/>
                <a:cs typeface="Times New Roman" panose="02020603050405020304" pitchFamily="18" charset="0"/>
              </a:rPr>
              <a:t>ИЗДАНИЕ </a:t>
            </a:r>
            <a:r>
              <a:rPr lang="ru-RU" altLang="ru-RU" sz="2000" b="1" dirty="0">
                <a:solidFill>
                  <a:srgbClr val="1D70B7"/>
                </a:solidFill>
                <a:latin typeface="+mj-lt"/>
                <a:cs typeface="Times New Roman" panose="02020603050405020304" pitchFamily="18" charset="0"/>
              </a:rPr>
              <a:t>ПРИКАЗА ОБ УТВЕРЖДЕНИИ ПЕРЕЧНЯ ЛИЦ, </a:t>
            </a:r>
            <a:r>
              <a:rPr lang="ru-RU" altLang="ru-RU" sz="2000" b="1" dirty="0" smtClean="0">
                <a:solidFill>
                  <a:srgbClr val="1D70B7"/>
                </a:solidFill>
                <a:latin typeface="+mj-lt"/>
                <a:cs typeface="Times New Roman" panose="02020603050405020304" pitchFamily="18" charset="0"/>
              </a:rPr>
              <a:t>ОСУЩЕСТВЛЯЮЩИХ </a:t>
            </a:r>
            <a:r>
              <a:rPr lang="ru-RU" altLang="ru-RU" sz="2000" b="1" dirty="0">
                <a:solidFill>
                  <a:srgbClr val="1D70B7"/>
                </a:solidFill>
                <a:latin typeface="+mj-lt"/>
                <a:cs typeface="Times New Roman" panose="02020603050405020304" pitchFamily="18" charset="0"/>
              </a:rPr>
              <a:t>ОБРАБОТКУ ПЕРСОНАЛЬНЫХ ДАННЫХ ЛИБО ИМЕЮЩИХ К НИМ ДОСТУП:</a:t>
            </a:r>
            <a:endParaRPr lang="ru-RU" sz="2000" b="1" dirty="0">
              <a:solidFill>
                <a:srgbClr val="1D70B7"/>
              </a:solidFill>
              <a:latin typeface="+mj-lt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4EF9D2E-74E8-4BF7-BBE3-0A7DD3E68A70}"/>
              </a:ext>
            </a:extLst>
          </p:cNvPr>
          <p:cNvSpPr/>
          <p:nvPr/>
        </p:nvSpPr>
        <p:spPr>
          <a:xfrm>
            <a:off x="567562" y="5386007"/>
            <a:ext cx="3322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1D70B7"/>
                </a:solidFill>
              </a:rPr>
              <a:t>ФИО,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1D70B7"/>
                </a:solidFill>
              </a:rPr>
              <a:t>должности конкретных сотрудников,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1D70B7"/>
                </a:solidFill>
              </a:rPr>
              <a:t>структурное подразделение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3321FCC-5670-4375-B0C0-3536AB3414A0}"/>
              </a:ext>
            </a:extLst>
          </p:cNvPr>
          <p:cNvSpPr/>
          <p:nvPr/>
        </p:nvSpPr>
        <p:spPr>
          <a:xfrm>
            <a:off x="4327610" y="5366419"/>
            <a:ext cx="1291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1D70B7"/>
                </a:solidFill>
              </a:rPr>
              <a:t>ИЛИ</a:t>
            </a:r>
            <a:endParaRPr lang="ru-RU" altLang="ru-RU" sz="1400" b="1" dirty="0">
              <a:solidFill>
                <a:srgbClr val="1D70B7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175CA6A-2989-4896-9536-4EA700D39215}"/>
              </a:ext>
            </a:extLst>
          </p:cNvPr>
          <p:cNvSpPr/>
          <p:nvPr/>
        </p:nvSpPr>
        <p:spPr>
          <a:xfrm>
            <a:off x="5966675" y="5412133"/>
            <a:ext cx="2694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1D70B7"/>
                </a:solidFill>
                <a:latin typeface="+mj-lt"/>
              </a:rPr>
              <a:t>перечень должностей,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1D70B7"/>
                </a:solidFill>
                <a:latin typeface="+mj-lt"/>
              </a:rPr>
              <a:t>структурное подразделение</a:t>
            </a:r>
          </a:p>
        </p:txBody>
      </p:sp>
    </p:spTree>
    <p:extLst>
      <p:ext uri="{BB962C8B-B14F-4D97-AF65-F5344CB8AC3E}">
        <p14:creationId xmlns:p14="http://schemas.microsoft.com/office/powerpoint/2010/main" val="1089202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1" y="6214393"/>
            <a:ext cx="70930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30214" y="573088"/>
            <a:ext cx="8424936" cy="127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02000"/>
              </a:lnSpc>
              <a:spcBef>
                <a:spcPts val="6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chemeClr val="tx2"/>
                </a:solidFill>
                <a:latin typeface="Calibri" charset="0"/>
              </a:rPr>
              <a:t>          Применение правовых, организационных и технических мер по обеспечению безопасности ПД в соответствии со ст. 19 ФЗ «О персональных данных».</a:t>
            </a:r>
            <a:endParaRPr lang="ru-RU" sz="2400" b="1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0213" y="1844824"/>
            <a:ext cx="8424936" cy="4423767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000000"/>
                </a:solidFill>
                <a:latin typeface="Calibri" charset="0"/>
              </a:rPr>
              <a:t>  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dirty="0">
              <a:solidFill>
                <a:srgbClr val="000000"/>
              </a:solidFill>
              <a:latin typeface="Calibri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FFFFFF"/>
                </a:solidFill>
                <a:latin typeface="Calibri" charset="0"/>
              </a:rPr>
              <a:t>Обеспечение безопасности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FFFFFF"/>
                </a:solidFill>
                <a:latin typeface="Calibri" charset="0"/>
              </a:rPr>
              <a:t>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FFFFFF"/>
                </a:solidFill>
                <a:latin typeface="Calibri" charset="0"/>
              </a:rPr>
              <a:t>персональных данных достигается:</a:t>
            </a:r>
          </a:p>
        </p:txBody>
      </p:sp>
      <p:sp>
        <p:nvSpPr>
          <p:cNvPr id="2" name="Овал 1"/>
          <p:cNvSpPr/>
          <p:nvPr/>
        </p:nvSpPr>
        <p:spPr>
          <a:xfrm>
            <a:off x="535259" y="573088"/>
            <a:ext cx="546409" cy="457200"/>
          </a:xfrm>
          <a:prstGeom prst="ellipse">
            <a:avLst/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4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53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1" y="6214393"/>
            <a:ext cx="70930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 bwMode="auto">
          <a:xfrm>
            <a:off x="334538" y="503946"/>
            <a:ext cx="8508380" cy="830263"/>
          </a:xfrm>
          <a:prstGeom prst="rect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Ст. 19 Федерального закона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от 27.07.2006 №152-ФЗ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«О персональных данных»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33121349"/>
              </p:ext>
            </p:extLst>
          </p:nvPr>
        </p:nvGraphicFramePr>
        <p:xfrm>
          <a:off x="334537" y="1416204"/>
          <a:ext cx="8559009" cy="516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08275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1" y="6214393"/>
            <a:ext cx="70930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4" name="Picture 4" descr="https://soppengkab.go.id/wp-content/uploads/2017/05/unduhan-275x160.jpg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82" y="710312"/>
            <a:ext cx="8709102" cy="5191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60282" y="710312"/>
            <a:ext cx="45720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a typeface="Microsoft YaHei" charset="-122"/>
              </a:rPr>
              <a:t>          Осуществление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a typeface="Microsoft YaHei" charset="-122"/>
              </a:rPr>
              <a:t>внутреннего контроля соответствия обработки ПД законодательству, требованиям к защите ПД, политике в отношении обработки ПД, локальным актам оператора.</a:t>
            </a:r>
          </a:p>
        </p:txBody>
      </p:sp>
      <p:sp>
        <p:nvSpPr>
          <p:cNvPr id="4" name="Овал 3"/>
          <p:cNvSpPr/>
          <p:nvPr/>
        </p:nvSpPr>
        <p:spPr>
          <a:xfrm>
            <a:off x="401444" y="775009"/>
            <a:ext cx="468351" cy="323385"/>
          </a:xfrm>
          <a:prstGeom prst="ellipse">
            <a:avLst/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5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24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1" y="6214393"/>
            <a:ext cx="70930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4" name="Picture 4" descr="https://soppengkab.go.id/wp-content/uploads/2017/05/unduhan-275x160.jpg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82" y="710312"/>
            <a:ext cx="8796632" cy="5191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83216635"/>
              </p:ext>
            </p:extLst>
          </p:nvPr>
        </p:nvGraphicFramePr>
        <p:xfrm>
          <a:off x="0" y="195485"/>
          <a:ext cx="8948297" cy="6201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0282" y="710312"/>
            <a:ext cx="20161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утверждаются актом руководителя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869" y="134802"/>
            <a:ext cx="6661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ПРАВИЛА ВНУТРЕННЕГО КОНТРОЛЯ</a:t>
            </a:r>
            <a:endParaRPr lang="ru-RU" sz="2800" b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543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1" y="6214393"/>
            <a:ext cx="70930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575" y="758825"/>
            <a:ext cx="79914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реализации внутреннего контроля оператор оценивает: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6347" y="1834742"/>
            <a:ext cx="81059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- порядок ознакомления лиц с локальными актами оператора;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9450" y="2163174"/>
            <a:ext cx="8159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- перечень лиц, осуществляющих обработку персональных данных, либо имеющих к ним доступ;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9925" y="2790689"/>
            <a:ext cx="81234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- соблюдение правил доступа к персональным данным;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9450" y="3112951"/>
            <a:ext cx="8104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- порядок и условия применения организационных и технических мер по обеспечению безопасности персональных данных;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1512" y="3859485"/>
            <a:ext cx="817562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эффективность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принимаемых мер по обеспечению безопасности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в</a:t>
            </a:r>
          </a:p>
          <a:p>
            <a:pPr algn="just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информационных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системах персональных данных;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endParaRPr lang="ru-RU" sz="15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8761" y="4606177"/>
            <a:ext cx="79950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cs typeface="Arial" panose="020B0604020202020204" pitchFamily="34" charset="0"/>
              </a:rPr>
              <a:t>-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целостности персональных данных. </a:t>
            </a:r>
          </a:p>
        </p:txBody>
      </p:sp>
      <p:pic>
        <p:nvPicPr>
          <p:cNvPr id="15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343" y="4607060"/>
            <a:ext cx="32924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025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9591" y="380515"/>
            <a:ext cx="6313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Дата 3"/>
          <p:cNvSpPr>
            <a:spLocks noGrp="1"/>
          </p:cNvSpPr>
          <p:nvPr>
            <p:ph type="dt" sz="half" idx="10"/>
          </p:nvPr>
        </p:nvSpPr>
        <p:spPr>
          <a:xfrm>
            <a:off x="8260081" y="6214393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416" y="1165377"/>
            <a:ext cx="8324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50817" y="3056950"/>
            <a:ext cx="5860473" cy="26751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 smtClean="0">
              <a:solidFill>
                <a:srgbClr val="1391E7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rgbClr val="1391E7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ФЕДЕРАЛЬНАЯ СЛУЖБА ПО НАДЗОРУ В СФЕРЕ СВЯЗИ, ИНФОРМАЦИОННЫХ ТЕХНОЛОГИЙ И МАССОВЫХ КОММУНИКАЦИЙ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 rot="5400000">
            <a:off x="4163668" y="2206582"/>
            <a:ext cx="681153" cy="790897"/>
          </a:xfrm>
          <a:prstGeom prst="stripedRightArrow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74305" y="523968"/>
            <a:ext cx="5860473" cy="160466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УПОЛНОМОЧЕННЫЙ ОРГАН ПО ЗАЩИТЕ ПРАВ СУБЪЕКТОВ ПЕРСОНАЛЬНЫХ ДАННЫХ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pna\AppData\Local\Microsoft\Windows\Temporary Internet Files\Content.Outlook\CVQE1I5S\2000px-Emblem_of_Roskomnadzor 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796" y="3246287"/>
            <a:ext cx="791492" cy="63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28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1" y="6214393"/>
            <a:ext cx="70930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575" y="758825"/>
            <a:ext cx="79914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осуществления мероприятий внутреннего </a:t>
            </a: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контроля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217461858"/>
              </p:ext>
            </p:extLst>
          </p:nvPr>
        </p:nvGraphicFramePr>
        <p:xfrm>
          <a:off x="966651" y="1980382"/>
          <a:ext cx="7402285" cy="374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86846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1" y="6214393"/>
            <a:ext cx="70930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536" y="543025"/>
            <a:ext cx="85590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chemeClr val="tx2"/>
                </a:solidFill>
                <a:latin typeface="Calibri" charset="0"/>
                <a:ea typeface="Microsoft YaHei" charset="-122"/>
              </a:rPr>
              <a:t>Ознакомление </a:t>
            </a:r>
            <a:r>
              <a:rPr lang="ru-RU" sz="2400" b="1" dirty="0">
                <a:solidFill>
                  <a:schemeClr val="tx2"/>
                </a:solidFill>
                <a:latin typeface="Calibri" charset="0"/>
                <a:ea typeface="Microsoft YaHei" charset="-122"/>
              </a:rPr>
              <a:t>работников оператора 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tx2"/>
                </a:solidFill>
                <a:latin typeface="Calibri" charset="0"/>
                <a:ea typeface="Microsoft YaHei" charset="-122"/>
              </a:rPr>
              <a:t>с положениями законодательства Российской Федерации  о персональных данных, локальными актами по вопросам обработки персональных </a:t>
            </a:r>
            <a:r>
              <a:rPr lang="ru-RU" sz="2400" b="1" dirty="0" smtClean="0">
                <a:solidFill>
                  <a:schemeClr val="tx2"/>
                </a:solidFill>
                <a:latin typeface="Calibri" charset="0"/>
                <a:ea typeface="Microsoft YaHei" charset="-122"/>
              </a:rPr>
              <a:t>данных (в том числе с требованиями к защите персональных данных) </a:t>
            </a:r>
            <a:r>
              <a:rPr lang="ru-RU" sz="2400" b="1" dirty="0">
                <a:solidFill>
                  <a:schemeClr val="tx2"/>
                </a:solidFill>
                <a:latin typeface="Calibri" charset="0"/>
                <a:ea typeface="Microsoft YaHei" charset="-122"/>
              </a:rPr>
              <a:t>и (или) обучение указанных работников</a:t>
            </a:r>
          </a:p>
        </p:txBody>
      </p:sp>
      <p:pic>
        <p:nvPicPr>
          <p:cNvPr id="4100" name="Picture 4" descr="https://www.chartingeconomy.com/wp-content/uploads/2015/11/team-work-1113fg-v-1024-2-1024x731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585" y="3084843"/>
            <a:ext cx="3332910" cy="237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416205" y="624469"/>
            <a:ext cx="557561" cy="312234"/>
          </a:xfrm>
          <a:prstGeom prst="ellipse">
            <a:avLst/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7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0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1" y="6214393"/>
            <a:ext cx="70930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536" y="543025"/>
            <a:ext cx="8559009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ОЗНАКОМЛЕНИЕ РАБОТНИКОВ ОПЕРАТОРА С ЗАКОНОДАТЕЛЬСТВОМ В СФЕРЕ ОБРАБОТКИ ПЕРСОНАЛЬНЫХ ДАННЫХ И ЛОКАЛЬНЫМИ АКТАМИ ОПЕРАТОРА В ДАННОЙ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СФЕРЕ.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ТИПОВЫЕ ОШИБКИ.</a:t>
            </a:r>
            <a:endParaRPr lang="ru-RU" sz="2400" b="1" dirty="0">
              <a:solidFill>
                <a:schemeClr val="tx2"/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639192" y="2349500"/>
            <a:ext cx="8330192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b="1" dirty="0" smtClean="0"/>
          </a:p>
          <a:p>
            <a:pPr algn="just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Не проведение ознакомления сотрудников оператора с законодательством Российской Федерации</a:t>
            </a:r>
            <a:r>
              <a:rPr lang="ru-RU" sz="24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в сфере персональных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данных.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Отсутствие</a:t>
            </a:r>
            <a:r>
              <a:rPr lang="ru-RU" sz="24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документального подтверждения проведения работы по ознакомлению сотрудников с положениями законодательства Российской Федерации о персональных данных, локальными актами по вопросам обработки персональных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данных.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eaLnBrk="1" hangingPunct="1">
              <a:defRPr/>
            </a:pPr>
            <a:endParaRPr lang="ru-RU" b="1" dirty="0" smtClean="0"/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5" y="2707481"/>
            <a:ext cx="43338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5" y="4184804"/>
            <a:ext cx="43338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993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1" y="6214393"/>
            <a:ext cx="70930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9863" y="379141"/>
            <a:ext cx="501805" cy="379142"/>
          </a:xfrm>
          <a:prstGeom prst="ellipse">
            <a:avLst/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8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2801" y="340636"/>
            <a:ext cx="2484976" cy="4561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 defTabSz="449263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ru-RU" sz="2400" b="1" u="sng" kern="0" dirty="0">
                <a:solidFill>
                  <a:srgbClr val="00B0F0"/>
                </a:solidFill>
                <a:ea typeface="Microsoft YaHei"/>
              </a:rPr>
              <a:t>Оператор обязан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73369730"/>
              </p:ext>
            </p:extLst>
          </p:nvPr>
        </p:nvGraphicFramePr>
        <p:xfrm>
          <a:off x="1523999" y="1159726"/>
          <a:ext cx="6973229" cy="4750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58493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1" y="6214393"/>
            <a:ext cx="70930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5280"/>
            <a:ext cx="398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4813"/>
            <a:ext cx="18573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8"/>
          <p:cNvSpPr txBox="1">
            <a:spLocks/>
          </p:cNvSpPr>
          <p:nvPr/>
        </p:nvSpPr>
        <p:spPr bwMode="auto">
          <a:xfrm>
            <a:off x="611188" y="916220"/>
            <a:ext cx="8281987" cy="830263"/>
          </a:xfrm>
          <a:prstGeom prst="rect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Статья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22 . Уведомление об обработке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персональных данных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17924" y="1746483"/>
            <a:ext cx="61752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1F497D"/>
                </a:solidFill>
                <a:latin typeface="+mj-lt"/>
                <a:cs typeface="Arial" charset="0"/>
              </a:rPr>
              <a:t>         Оператор </a:t>
            </a:r>
            <a:r>
              <a:rPr lang="ru-RU" sz="2800" b="1" dirty="0">
                <a:solidFill>
                  <a:srgbClr val="1F497D"/>
                </a:solidFill>
                <a:latin typeface="+mj-lt"/>
                <a:cs typeface="Arial" charset="0"/>
              </a:rPr>
              <a:t>до начала обработки персональных данных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1F497D"/>
                </a:solidFill>
                <a:latin typeface="+mj-lt"/>
                <a:cs typeface="Arial" charset="0"/>
              </a:rPr>
              <a:t>обязан  уведомить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1F497D"/>
                </a:solidFill>
                <a:latin typeface="+mj-lt"/>
                <a:cs typeface="Arial" charset="0"/>
              </a:rPr>
              <a:t>уполномоченный орган по защите прав субъектов персональных данных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1F497D"/>
                </a:solidFill>
                <a:latin typeface="+mj-lt"/>
                <a:cs typeface="Arial" charset="0"/>
              </a:rPr>
              <a:t>о своем намерении осуществлять обработку персональных данных,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1F497D"/>
                </a:solidFill>
                <a:latin typeface="+mj-lt"/>
                <a:cs typeface="Arial" charset="0"/>
              </a:rPr>
              <a:t>за исключением случаев, </a:t>
            </a:r>
            <a:r>
              <a:rPr lang="ru-RU" sz="2800" b="1" dirty="0" smtClean="0">
                <a:solidFill>
                  <a:srgbClr val="1F497D"/>
                </a:solidFill>
                <a:latin typeface="+mj-lt"/>
                <a:cs typeface="Arial" charset="0"/>
              </a:rPr>
              <a:t>предусмотренных </a:t>
            </a:r>
            <a:r>
              <a:rPr lang="ru-RU" sz="2800" b="1" dirty="0">
                <a:solidFill>
                  <a:srgbClr val="1F497D"/>
                </a:solidFill>
                <a:latin typeface="+mj-lt"/>
                <a:cs typeface="Arial" charset="0"/>
              </a:rPr>
              <a:t>частью 2 настоящей статьи</a:t>
            </a:r>
            <a:endParaRPr lang="ru-RU" sz="2800" dirty="0">
              <a:solidFill>
                <a:srgbClr val="1F497D"/>
              </a:solidFill>
              <a:latin typeface="+mj-lt"/>
              <a:cs typeface="Arial" charset="0"/>
            </a:endParaRPr>
          </a:p>
        </p:txBody>
      </p:sp>
      <p:pic>
        <p:nvPicPr>
          <p:cNvPr id="10" name="Изображение 2"/>
          <p:cNvPicPr>
            <a:picLocks noChangeAspect="1"/>
          </p:cNvPicPr>
          <p:nvPr/>
        </p:nvPicPr>
        <p:blipFill rotWithShape="1">
          <a:blip r:embed="rId7" cstate="print">
            <a:duotone>
              <a:srgbClr val="4BACC6">
                <a:shade val="45000"/>
                <a:satMod val="135000"/>
              </a:srgbClr>
              <a:prstClr val="white"/>
            </a:duotone>
            <a:extLst/>
          </a:blip>
          <a:srcRect l="17953" t="2790" r="13040" b="17210"/>
          <a:stretch/>
        </p:blipFill>
        <p:spPr>
          <a:xfrm>
            <a:off x="683568" y="2132856"/>
            <a:ext cx="1769462" cy="2051376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832410" y="1788485"/>
            <a:ext cx="591014" cy="434898"/>
          </a:xfrm>
          <a:prstGeom prst="ellipse">
            <a:avLst/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9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45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1" y="6214393"/>
            <a:ext cx="70930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0375" y="104775"/>
            <a:ext cx="7635411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Общедоступный Реестр операторов персональных данных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081088"/>
            <a:ext cx="8235950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Картинки по запросу лупа вектор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088" y="738981"/>
            <a:ext cx="373566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81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1" y="6214393"/>
            <a:ext cx="70930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5280"/>
            <a:ext cx="398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4813"/>
            <a:ext cx="18573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17924" y="1746483"/>
            <a:ext cx="6175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1F497D"/>
                </a:solidFill>
                <a:latin typeface="+mj-lt"/>
                <a:cs typeface="Arial" charset="0"/>
              </a:rPr>
              <a:t>         </a:t>
            </a:r>
            <a:endParaRPr lang="ru-RU" sz="2800" dirty="0">
              <a:solidFill>
                <a:srgbClr val="1F497D"/>
              </a:solidFill>
              <a:latin typeface="+mj-lt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716" y="286226"/>
            <a:ext cx="839301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000" b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УВЕДОМЛЕНИЯ ОБ ОБРАБОТКЕ ПЕСРОНАЛЬНЫХ ДАННЫХ;</a:t>
            </a:r>
          </a:p>
          <a:p>
            <a:pPr marL="342900" indent="-34290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ИНФОРМАЦИОННОГО ПИСЬМА О ВНЕСЕНИИ ИЗМЕНЕНИЙ;</a:t>
            </a:r>
          </a:p>
          <a:p>
            <a:pPr marL="342900" indent="-34290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ЗАПОЛНЕНИЮ (приказ </a:t>
            </a:r>
            <a:r>
              <a:rPr lang="ru-RU" sz="2000" b="1" u="sng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Роскомнадзора</a:t>
            </a: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30.05.2017г. № 94 «Об утверждении методических рекомендаций по уведомлению уполномоченного органа о начале обработки персональных данных и о внесении изменений в ранее представленные сведения».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496914" y="3807837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746658" y="3712794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1188" y="4297041"/>
            <a:ext cx="2736304" cy="752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Портал персональных данных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188" y="5461751"/>
            <a:ext cx="2736304" cy="752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d.rkn.gov.ru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805549" y="4260918"/>
            <a:ext cx="2736304" cy="717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Сайт Управления </a:t>
            </a:r>
            <a:r>
              <a:rPr lang="ru-RU" dirty="0" err="1" smtClean="0"/>
              <a:t>Роскомнадзора</a:t>
            </a:r>
            <a:r>
              <a:rPr lang="ru-RU" dirty="0" smtClean="0"/>
              <a:t> по Воронежской области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805549" y="5374515"/>
            <a:ext cx="2736304" cy="752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36</a:t>
            </a:r>
            <a:r>
              <a:rPr lang="en-US" dirty="0" smtClean="0"/>
              <a:t>.rkn.gov.ru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213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1" y="6214393"/>
            <a:ext cx="70930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388" y="188913"/>
            <a:ext cx="885825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rPr>
              <a:t>Федеральный закон от 21.07.2014 N 242-ФЗ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rPr>
              <a:t>"О внесении изменений в отдельные законодательные акты Российской Федерации в части уточнения порядка обработки персональных данных в информационно-телекоммуникационных сетях"</a:t>
            </a:r>
          </a:p>
        </p:txBody>
      </p:sp>
      <p:pic>
        <p:nvPicPr>
          <p:cNvPr id="4" name="Picture 4" descr="http://re-62.ru/wp-content/uploads/2016/03/sto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8588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476375" y="1196975"/>
            <a:ext cx="6983413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НЕУВЕДОМЛЕНИЕ О МЕСТАХ РАСПОЛОЖЕНИЯ БАЗ ПЕРСОНАЛЬНЫХ ДАННЫХ (с 1 сентября 2015 года)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сведения о месте нахождения базы данных информации, содержащей персональные данные граждан Российской Федерации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888" y="5027026"/>
            <a:ext cx="2376487" cy="706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размещение</a:t>
            </a:r>
          </a:p>
          <a:p>
            <a:pPr marL="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БАЗ ДАННЫХ</a:t>
            </a:r>
          </a:p>
        </p:txBody>
      </p:sp>
      <p:sp>
        <p:nvSpPr>
          <p:cNvPr id="7" name="Стрелка вправо 6"/>
          <p:cNvSpPr/>
          <p:nvPr/>
        </p:nvSpPr>
        <p:spPr>
          <a:xfrm rot="15545">
            <a:off x="2754312" y="5235247"/>
            <a:ext cx="492125" cy="377825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33CC33"/>
          </a:solidFill>
          <a:ln w="19050">
            <a:solidFill>
              <a:srgbClr val="4F81BD">
                <a:lumMod val="75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pic>
        <p:nvPicPr>
          <p:cNvPr id="8" name="Picture 2" descr="http://www.rfembassy.kz/uploads/images/kart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53131" y="4398819"/>
            <a:ext cx="4806950" cy="24591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984100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1" y="6214393"/>
            <a:ext cx="70930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5280"/>
            <a:ext cx="398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4813"/>
            <a:ext cx="18573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87450" y="654050"/>
            <a:ext cx="7358114" cy="738664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Ч.3 СТ. 22 ЗАКОНА О ПЕРСОНАЛЬНЫХ ДАННЫХ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lvl="0" algn="ctr">
              <a:defRPr/>
            </a:pP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9" y="1700809"/>
            <a:ext cx="830071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u="sng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ОБЯЗАННОСТЬ ОПЕРАТОРА ПО УВЕДОМЛЕНИЮ УПОЛНОМОЧЕННОГО ОРГАНА  (ИЗМЕНЕНИЕ СВЕДЕНИЙ В РЕЕСТРЕ; ПРЕКРАЩЕНИЕ ОБРАБОТКИ)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(ч. 7 ст. 22 Федерального закона  «О персональных данных»)</a:t>
            </a:r>
          </a:p>
          <a:p>
            <a:pPr algn="ctr"/>
            <a:endParaRPr lang="ru-RU" sz="20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ИНФОРМАЦИОННОЕ ПИСЬМО</a:t>
            </a:r>
          </a:p>
          <a:p>
            <a:pPr algn="ctr"/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rabicPeriod"/>
            </a:pP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381875" y="4653263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87964" y="5204954"/>
            <a:ext cx="2736304" cy="752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10 рабочих дней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85809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1" y="6214393"/>
            <a:ext cx="70930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5280"/>
            <a:ext cx="398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4813"/>
            <a:ext cx="18573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686605" y="631825"/>
            <a:ext cx="80742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Обязанности оператора при обработке персональных данных в сети Интернет.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9735" y="1423473"/>
            <a:ext cx="81827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Федеральный </a:t>
            </a:r>
            <a:r>
              <a:rPr lang="ru-RU" sz="2000" b="1" dirty="0"/>
              <a:t>закон от 27.07.2006 № 152-ФЗ «О персональных </a:t>
            </a:r>
            <a:r>
              <a:rPr lang="ru-RU" sz="2000" b="1" dirty="0" smtClean="0"/>
              <a:t>данных»</a:t>
            </a:r>
            <a:endParaRPr lang="ru-RU" sz="2000" b="1" dirty="0"/>
          </a:p>
        </p:txBody>
      </p:sp>
      <p:sp>
        <p:nvSpPr>
          <p:cNvPr id="16" name="Прямоугольник 8"/>
          <p:cNvSpPr>
            <a:spLocks noChangeArrowheads="1"/>
          </p:cNvSpPr>
          <p:nvPr/>
        </p:nvSpPr>
        <p:spPr bwMode="auto">
          <a:xfrm>
            <a:off x="611188" y="1823583"/>
            <a:ext cx="798104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u="sng" dirty="0" smtClean="0">
                <a:latin typeface="Arial Narrow" pitchFamily="34" charset="0"/>
                <a:cs typeface="Arial" pitchFamily="34" charset="0"/>
              </a:rPr>
              <a:t>Ч. 2 </a:t>
            </a:r>
            <a:r>
              <a:rPr lang="ru-RU" altLang="ru-RU" sz="2000" b="1" u="sng" dirty="0">
                <a:latin typeface="Arial Narrow" pitchFamily="34" charset="0"/>
                <a:cs typeface="Arial" pitchFamily="34" charset="0"/>
              </a:rPr>
              <a:t>ст. 18.1</a:t>
            </a:r>
            <a:r>
              <a:rPr lang="ru-RU" altLang="ru-RU" sz="2000" dirty="0">
                <a:latin typeface="Arial Narrow" pitchFamily="34" charset="0"/>
                <a:cs typeface="Arial" pitchFamily="34" charset="0"/>
              </a:rPr>
              <a:t> О</a:t>
            </a:r>
            <a:r>
              <a:rPr lang="ru-RU" altLang="ru-RU" sz="2000" dirty="0" smtClean="0">
                <a:latin typeface="Arial Narrow" pitchFamily="34" charset="0"/>
                <a:cs typeface="Arial" pitchFamily="34" charset="0"/>
              </a:rPr>
              <a:t>ператор</a:t>
            </a:r>
            <a:r>
              <a:rPr lang="ru-RU" altLang="ru-RU" sz="2000" dirty="0">
                <a:latin typeface="Arial Narrow" pitchFamily="34" charset="0"/>
                <a:cs typeface="Arial" pitchFamily="34" charset="0"/>
              </a:rPr>
              <a:t>, осуществляющий сбор персональных данных с использованием информационно-телекоммуникационных сетей, </a:t>
            </a:r>
            <a:r>
              <a:rPr lang="ru-RU" altLang="ru-RU" sz="2000" b="1" dirty="0">
                <a:latin typeface="Arial Narrow" pitchFamily="34" charset="0"/>
                <a:cs typeface="Arial" pitchFamily="34" charset="0"/>
              </a:rPr>
              <a:t>обязан</a:t>
            </a:r>
            <a:r>
              <a:rPr lang="ru-RU" altLang="ru-RU" sz="2000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altLang="ru-RU" sz="2000" b="1" dirty="0">
                <a:latin typeface="Arial Narrow" pitchFamily="34" charset="0"/>
                <a:cs typeface="Arial" pitchFamily="34" charset="0"/>
              </a:rPr>
              <a:t>опубликовать</a:t>
            </a:r>
            <a:r>
              <a:rPr lang="ru-RU" altLang="ru-RU" sz="2000" dirty="0">
                <a:latin typeface="Arial Narrow" pitchFamily="34" charset="0"/>
                <a:cs typeface="Arial" pitchFamily="34" charset="0"/>
              </a:rPr>
              <a:t> в соответствующей сети </a:t>
            </a:r>
            <a:r>
              <a:rPr lang="ru-RU" altLang="ru-RU" sz="2000" b="1" dirty="0">
                <a:latin typeface="Arial Narrow" pitchFamily="34" charset="0"/>
                <a:cs typeface="Arial" pitchFamily="34" charset="0"/>
              </a:rPr>
              <a:t>документ, определяющий его политику </a:t>
            </a:r>
            <a:r>
              <a:rPr lang="ru-RU" altLang="ru-RU" sz="2000" dirty="0">
                <a:latin typeface="Arial Narrow" pitchFamily="34" charset="0"/>
                <a:cs typeface="Arial" pitchFamily="34" charset="0"/>
              </a:rPr>
              <a:t>в отношении обработки персональных данных, и сведения о реализуемых требованиях к защите персональных данных, а также </a:t>
            </a:r>
            <a:r>
              <a:rPr lang="ru-RU" altLang="ru-RU" sz="2000" b="1" dirty="0">
                <a:latin typeface="Arial Narrow" pitchFamily="34" charset="0"/>
                <a:cs typeface="Arial" pitchFamily="34" charset="0"/>
              </a:rPr>
              <a:t>обеспечить возможность доступа к указанному </a:t>
            </a:r>
            <a:r>
              <a:rPr lang="ru-RU" altLang="ru-RU" sz="2000" b="1" dirty="0" smtClean="0">
                <a:latin typeface="Arial Narrow" pitchFamily="34" charset="0"/>
                <a:cs typeface="Arial" pitchFamily="34" charset="0"/>
              </a:rPr>
              <a:t>документу</a:t>
            </a:r>
            <a:r>
              <a:rPr lang="ru-RU" altLang="ru-RU" sz="2000" dirty="0" smtClean="0">
                <a:latin typeface="Arial Narrow" pitchFamily="34" charset="0"/>
                <a:cs typeface="Arial" pitchFamily="34" charset="0"/>
              </a:rPr>
              <a:t>.</a:t>
            </a:r>
          </a:p>
        </p:txBody>
      </p:sp>
      <p:sp>
        <p:nvSpPr>
          <p:cNvPr id="17" name="Прямоугольник 8"/>
          <p:cNvSpPr>
            <a:spLocks noChangeArrowheads="1"/>
          </p:cNvSpPr>
          <p:nvPr/>
        </p:nvSpPr>
        <p:spPr bwMode="auto">
          <a:xfrm>
            <a:off x="709735" y="4101727"/>
            <a:ext cx="798104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u="sng" dirty="0" smtClean="0">
                <a:latin typeface="Arial Narrow" pitchFamily="34" charset="0"/>
                <a:cs typeface="Arial" pitchFamily="34" charset="0"/>
              </a:rPr>
              <a:t>Ст. 7 </a:t>
            </a:r>
            <a:r>
              <a:rPr lang="ru-RU" sz="2000" dirty="0">
                <a:latin typeface="Arial Narrow" pitchFamily="34" charset="0"/>
              </a:rPr>
              <a:t>операторы и иные лица, получившие доступ к персональным данным, </a:t>
            </a:r>
            <a:r>
              <a:rPr lang="ru-RU" sz="2000" b="1" dirty="0">
                <a:latin typeface="Arial Narrow" pitchFamily="34" charset="0"/>
              </a:rPr>
              <a:t>обязаны</a:t>
            </a:r>
            <a:r>
              <a:rPr lang="ru-RU" sz="2000" dirty="0">
                <a:latin typeface="Arial Narrow" pitchFamily="34" charset="0"/>
              </a:rPr>
              <a:t> не раскрывать третьим лицам и </a:t>
            </a:r>
            <a:r>
              <a:rPr lang="ru-RU" sz="2000" b="1" dirty="0">
                <a:latin typeface="Arial Narrow" pitchFamily="34" charset="0"/>
              </a:rPr>
              <a:t>не распространять</a:t>
            </a:r>
            <a:r>
              <a:rPr lang="ru-RU" sz="2000" dirty="0">
                <a:latin typeface="Arial Narrow" pitchFamily="34" charset="0"/>
              </a:rPr>
              <a:t> персональные данные </a:t>
            </a:r>
            <a:r>
              <a:rPr lang="ru-RU" sz="2000" b="1" dirty="0">
                <a:latin typeface="Arial Narrow" pitchFamily="34" charset="0"/>
              </a:rPr>
              <a:t>без согласия</a:t>
            </a:r>
            <a:r>
              <a:rPr lang="ru-RU" sz="2000" dirty="0">
                <a:latin typeface="Arial Narrow" pitchFamily="34" charset="0"/>
              </a:rPr>
              <a:t> субъекта персональных данных, </a:t>
            </a:r>
            <a:r>
              <a:rPr lang="ru-RU" sz="2000" b="1" dirty="0">
                <a:latin typeface="Arial Narrow" pitchFamily="34" charset="0"/>
              </a:rPr>
              <a:t>если иное не предусмотрено федеральным законом</a:t>
            </a:r>
            <a:r>
              <a:rPr lang="ru-RU" altLang="ru-RU" sz="2000" b="1" u="sng" dirty="0" smtClean="0">
                <a:latin typeface="Arial Narrow" pitchFamily="34" charset="0"/>
                <a:cs typeface="Arial" pitchFamily="34" charset="0"/>
              </a:rPr>
              <a:t> </a:t>
            </a:r>
            <a:endParaRPr lang="ru-RU" altLang="ru-RU" sz="2000" dirty="0" smtClean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8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6" y="4107605"/>
            <a:ext cx="596679" cy="49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6" y="1846878"/>
            <a:ext cx="596679" cy="49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380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1" y="6214393"/>
            <a:ext cx="70930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Заголовок 8"/>
          <p:cNvSpPr txBox="1">
            <a:spLocks/>
          </p:cNvSpPr>
          <p:nvPr/>
        </p:nvSpPr>
        <p:spPr bwMode="auto">
          <a:xfrm>
            <a:off x="496231" y="607939"/>
            <a:ext cx="828535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Полномочия территориальных органов Роскомнадзора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в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области персональных данных</a:t>
            </a:r>
          </a:p>
        </p:txBody>
      </p:sp>
      <p:graphicFrame>
        <p:nvGraphicFramePr>
          <p:cNvPr id="17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6259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88230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2420" y="3617596"/>
            <a:ext cx="5996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17375E"/>
                </a:solidFill>
                <a:latin typeface="Arial Narrow" panose="020B0606020202030204" pitchFamily="34" charset="0"/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35" y="4308458"/>
            <a:ext cx="5609063" cy="254247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1" y="6214393"/>
            <a:ext cx="70930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9136" t="10864" r="8272" b="24322"/>
          <a:stretch/>
        </p:blipFill>
        <p:spPr>
          <a:xfrm>
            <a:off x="611560" y="2276872"/>
            <a:ext cx="1697354" cy="1286077"/>
          </a:xfrm>
          <a:prstGeom prst="rect">
            <a:avLst/>
          </a:prstGeom>
        </p:spPr>
      </p:pic>
      <p:sp>
        <p:nvSpPr>
          <p:cNvPr id="6" name="Заголовок 8"/>
          <p:cNvSpPr txBox="1">
            <a:spLocks/>
          </p:cNvSpPr>
          <p:nvPr/>
        </p:nvSpPr>
        <p:spPr bwMode="auto">
          <a:xfrm>
            <a:off x="611560" y="682366"/>
            <a:ext cx="8281987" cy="830263"/>
          </a:xfrm>
          <a:prstGeom prst="rect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Федеральный закон от 27.07.2006 №152-ФЗ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«О персональных данных»</a:t>
            </a: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2555875" y="2027410"/>
            <a:ext cx="63182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54C92"/>
                </a:solidFill>
                <a:effectLst/>
                <a:uLnTx/>
                <a:uFillTx/>
                <a:latin typeface="+mn-lt"/>
                <a:cs typeface="Arial" charset="0"/>
              </a:rPr>
              <a:t>Персональные данные (</a:t>
            </a:r>
            <a:r>
              <a:rPr kumimoji="0" lang="ru-RU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54C92"/>
                </a:solidFill>
                <a:effectLst/>
                <a:uLnTx/>
                <a:uFillTx/>
                <a:latin typeface="+mn-lt"/>
                <a:cs typeface="Arial" charset="0"/>
              </a:rPr>
              <a:t>ПДн</a:t>
            </a:r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54C92"/>
                </a:solidFill>
                <a:effectLst/>
                <a:uLnTx/>
                <a:uFillTx/>
                <a:latin typeface="+mn-lt"/>
                <a:cs typeface="Arial" charset="0"/>
              </a:rPr>
              <a:t>)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cs typeface="Arial" charset="0"/>
              </a:rPr>
              <a:t>– это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cs typeface="Arial" charset="0"/>
              </a:rPr>
              <a:t>любая информация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cs typeface="Arial" charset="0"/>
              </a:rPr>
              <a:t>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cs typeface="Arial" charset="0"/>
              </a:rPr>
              <a:t>относящаяся к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cs typeface="Arial" charset="0"/>
              </a:rPr>
              <a:t> прямо или косвенно определенному или определённому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cs typeface="Arial" charset="0"/>
              </a:rPr>
              <a:t>физическому лицу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cs typeface="Arial" charset="0"/>
              </a:rPr>
              <a:t>. </a:t>
            </a: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684213" y="4149724"/>
            <a:ext cx="64801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54C92"/>
                </a:solidFill>
                <a:effectLst/>
                <a:uLnTx/>
                <a:uFillTx/>
                <a:latin typeface="Arial" charset="0"/>
                <a:cs typeface="Arial" charset="0"/>
              </a:rPr>
              <a:t>Оператор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–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cs typeface="Arial" charset="0"/>
              </a:rPr>
              <a:t>государственный или муниципальный орган, юридическое или физическое лицо, самостоятельно или совместно с другими лицами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cs typeface="Arial" charset="0"/>
              </a:rPr>
              <a:t>организующие и/или осуществляющие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cs typeface="Arial" charset="0"/>
              </a:rPr>
              <a:t> обработку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cs typeface="Arial" charset="0"/>
              </a:rPr>
              <a:t>ПДн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cs typeface="Arial" charset="0"/>
              </a:rPr>
              <a:t>, а так же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cs typeface="Arial" charset="0"/>
              </a:rPr>
              <a:t>определяющие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cs typeface="Arial" charset="0"/>
              </a:rPr>
              <a:t> цели обработки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cs typeface="Arial" charset="0"/>
              </a:rPr>
              <a:t>ПДн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cs typeface="Arial" charset="0"/>
              </a:rPr>
              <a:t>, состав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cs typeface="Arial" charset="0"/>
              </a:rPr>
              <a:t>ПДн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cs typeface="Arial" charset="0"/>
              </a:rPr>
              <a:t>, подлежащих обработке, действия, совершаемые с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cs typeface="Arial" charset="0"/>
              </a:rPr>
              <a:t>ПДн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4408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1" y="6214393"/>
            <a:ext cx="70930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 bwMode="auto">
          <a:xfrm>
            <a:off x="334537" y="503946"/>
            <a:ext cx="8559009" cy="830263"/>
          </a:xfrm>
          <a:prstGeom prst="rect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Ст. 18.1 Федерального закона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от 27.07.2006 №152-ФЗ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«О персональных данных»</a:t>
            </a:r>
          </a:p>
        </p:txBody>
      </p:sp>
      <p:graphicFrame>
        <p:nvGraphicFramePr>
          <p:cNvPr id="10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907353"/>
              </p:ext>
            </p:extLst>
          </p:nvPr>
        </p:nvGraphicFramePr>
        <p:xfrm>
          <a:off x="334537" y="1427356"/>
          <a:ext cx="8559009" cy="4698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3693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1" y="6214393"/>
            <a:ext cx="70930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 bwMode="auto">
          <a:xfrm>
            <a:off x="334537" y="503946"/>
            <a:ext cx="8559009" cy="830263"/>
          </a:xfrm>
          <a:prstGeom prst="rect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Ст. 18.1 Федерального закона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от 27.07.2006 №152-ФЗ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«О персональных данных»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4536" y="1334209"/>
            <a:ext cx="8559009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38"/>
              </a:spcBef>
            </a:pPr>
            <a:r>
              <a:rPr lang="ru-RU" sz="2400" b="1" u="sng" dirty="0">
                <a:solidFill>
                  <a:srgbClr val="00B0F0"/>
                </a:solidFill>
                <a:latin typeface="Calibri" charset="0"/>
              </a:rPr>
              <a:t>К таким мерам относятся:</a:t>
            </a:r>
          </a:p>
          <a:p>
            <a:pPr marL="46038" algn="just">
              <a:spcBef>
                <a:spcPts val="638"/>
              </a:spcBef>
            </a:pPr>
            <a:r>
              <a:rPr lang="ru-RU" sz="2400" b="1" dirty="0">
                <a:solidFill>
                  <a:srgbClr val="00B0F0"/>
                </a:solidFill>
                <a:latin typeface="Calibri" charset="0"/>
              </a:rPr>
              <a:t>1.</a:t>
            </a:r>
            <a:r>
              <a:rPr lang="ru-RU" sz="2400" b="1" dirty="0">
                <a:solidFill>
                  <a:schemeClr val="tx2"/>
                </a:solidFill>
                <a:latin typeface="Calibri" charset="0"/>
              </a:rPr>
              <a:t> Назначение </a:t>
            </a:r>
            <a:r>
              <a:rPr lang="ru-RU" sz="2400" b="1" u="sng" dirty="0">
                <a:solidFill>
                  <a:schemeClr val="tx2"/>
                </a:solidFill>
                <a:latin typeface="Calibri" charset="0"/>
              </a:rPr>
              <a:t>ответственного</a:t>
            </a:r>
            <a:r>
              <a:rPr lang="ru-RU" sz="2400" b="1" dirty="0">
                <a:solidFill>
                  <a:schemeClr val="tx2"/>
                </a:solidFill>
                <a:latin typeface="Calibri" charset="0"/>
              </a:rPr>
              <a:t> за организацию обработки персональных данных оператором, являющимся юридическим лицом.</a:t>
            </a:r>
          </a:p>
        </p:txBody>
      </p:sp>
      <p:pic>
        <p:nvPicPr>
          <p:cNvPr id="1028" name="Picture 4" descr="Картинки по запросу картинки обучение персонал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22" y="2877016"/>
            <a:ext cx="6687759" cy="319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34537" y="1806498"/>
            <a:ext cx="468351" cy="351013"/>
          </a:xfrm>
          <a:prstGeom prst="ellipse">
            <a:avLst/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1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3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1" y="6214393"/>
            <a:ext cx="70930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 bwMode="auto">
          <a:xfrm>
            <a:off x="334537" y="380469"/>
            <a:ext cx="8559009" cy="1077218"/>
          </a:xfrm>
          <a:prstGeom prst="rect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НАЗНАЧЕНИИ ЛИЦА, ОТВЕТСТВЕННОГО ЗА ОРГАНИЗАЦИЮ ОБРАБОТКИ ПЕРСОНАЛЬНЫХ ДАННЫХ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/>
          </p:cNvSpPr>
          <p:nvPr/>
        </p:nvSpPr>
        <p:spPr bwMode="auto">
          <a:xfrm>
            <a:off x="1699391" y="1494246"/>
            <a:ext cx="5829300" cy="89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Типовые ошибки</a:t>
            </a:r>
          </a:p>
        </p:txBody>
      </p: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752385" y="2150392"/>
            <a:ext cx="7991022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b="1" dirty="0" smtClean="0"/>
          </a:p>
          <a:p>
            <a:pPr algn="just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Назначение ответственного за</a:t>
            </a:r>
            <a:r>
              <a:rPr lang="ru-RU" sz="24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rgbClr val="FF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обеспечение безопасности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персональных данных;</a:t>
            </a:r>
          </a:p>
          <a:p>
            <a:pPr eaLnBrk="1" hangingPunct="1">
              <a:defRPr/>
            </a:pPr>
            <a:endParaRPr lang="ru-RU" sz="2400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Назначение</a:t>
            </a:r>
            <a:r>
              <a:rPr lang="ru-RU" sz="24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rgbClr val="FF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нескольких лиц</a:t>
            </a:r>
            <a:r>
              <a:rPr lang="ru-RU" sz="24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ответственных за организацию обработку персональных данных;</a:t>
            </a:r>
          </a:p>
          <a:p>
            <a:pPr algn="just" eaLnBrk="1" hangingPunct="1">
              <a:defRPr/>
            </a:pPr>
            <a:endParaRPr lang="ru-RU" sz="2400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Назначение в качестве ответственного за организацию обработки персональных данных специалиста</a:t>
            </a:r>
            <a:r>
              <a:rPr lang="ru-RU" sz="24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rgbClr val="FF33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в узкопрофильной сфере</a:t>
            </a:r>
            <a:r>
              <a:rPr lang="ru-RU" sz="24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eaLnBrk="1" hangingPunct="1">
              <a:defRPr/>
            </a:pPr>
            <a:endParaRPr lang="ru-RU" b="1" dirty="0" smtClean="0"/>
          </a:p>
          <a:p>
            <a:pPr eaLnBrk="1" hangingPunct="1">
              <a:defRPr/>
            </a:pPr>
            <a:endParaRPr lang="ru-RU" b="1" dirty="0" smtClean="0"/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44" y="470240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44" y="3613831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7" y="2481716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474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1" y="6214393"/>
            <a:ext cx="70930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 bwMode="auto">
          <a:xfrm>
            <a:off x="839754" y="0"/>
            <a:ext cx="7885839" cy="2062103"/>
          </a:xfrm>
          <a:prstGeom prst="rect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chemeClr val="tx2"/>
                </a:solidFill>
                <a:latin typeface="Calibri" charset="0"/>
              </a:rPr>
              <a:t>Обязанности ответственного за организацию обработки персональных данных </a:t>
            </a:r>
          </a:p>
          <a:p>
            <a:pPr lvl="0"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с</a:t>
            </a:r>
            <a:r>
              <a:rPr lang="ru-RU" sz="2400" b="1" kern="0" dirty="0">
                <a:solidFill>
                  <a:schemeClr val="tx2"/>
                </a:solidFill>
                <a:cs typeface="Arial" pitchFamily="34" charset="0"/>
              </a:rPr>
              <a:t>т. 22.1 Федерального закона от 27.07.2006 №152-ФЗ</a:t>
            </a:r>
          </a:p>
          <a:p>
            <a:pPr lvl="0" algn="ctr">
              <a:defRPr/>
            </a:pPr>
            <a:r>
              <a:rPr lang="ru-RU" sz="2400" b="1" kern="0" dirty="0">
                <a:solidFill>
                  <a:schemeClr val="tx2"/>
                </a:solidFill>
                <a:cs typeface="Arial" pitchFamily="34" charset="0"/>
              </a:rPr>
              <a:t>«О персональных данных»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4" descr="Картинки по запросу картинки обучение персонал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6"/>
          <a:stretch/>
        </p:blipFill>
        <p:spPr bwMode="auto">
          <a:xfrm flipH="1">
            <a:off x="7464490" y="2166364"/>
            <a:ext cx="1605002" cy="404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314704997"/>
              </p:ext>
            </p:extLst>
          </p:nvPr>
        </p:nvGraphicFramePr>
        <p:xfrm>
          <a:off x="158621" y="1875567"/>
          <a:ext cx="7906043" cy="48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546741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1" y="6214393"/>
            <a:ext cx="70930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 bwMode="auto">
          <a:xfrm>
            <a:off x="334537" y="503946"/>
            <a:ext cx="8559009" cy="830263"/>
          </a:xfrm>
          <a:prstGeom prst="rect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Ст. 18.1 Федерального закона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от 27.07.2006 №152-ФЗ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«О персональных данных»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4536" y="1334209"/>
            <a:ext cx="855900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8" algn="just">
              <a:spcBef>
                <a:spcPts val="638"/>
              </a:spcBef>
            </a:pPr>
            <a:r>
              <a:rPr lang="ru-RU" sz="2000" b="1" dirty="0" smtClean="0">
                <a:solidFill>
                  <a:srgbClr val="254061"/>
                </a:solidFill>
              </a:rPr>
              <a:t>      Издание  </a:t>
            </a:r>
            <a:r>
              <a:rPr lang="ru-RU" sz="2000" b="1" dirty="0">
                <a:solidFill>
                  <a:srgbClr val="254061"/>
                </a:solidFill>
              </a:rPr>
              <a:t>документов, </a:t>
            </a:r>
            <a:r>
              <a:rPr lang="ru-RU" sz="2000" b="1" dirty="0" smtClean="0">
                <a:solidFill>
                  <a:srgbClr val="254061"/>
                </a:solidFill>
              </a:rPr>
              <a:t>определяющих </a:t>
            </a:r>
            <a:r>
              <a:rPr lang="ru-RU" sz="2000" b="1" dirty="0">
                <a:solidFill>
                  <a:srgbClr val="254061"/>
                </a:solidFill>
              </a:rPr>
              <a:t>политику в отношении обработки ПД, локальные акты по вопросам обработки ПД.</a:t>
            </a:r>
          </a:p>
          <a:p>
            <a:pPr marL="46038" algn="just">
              <a:spcBef>
                <a:spcPts val="638"/>
              </a:spcBef>
            </a:pPr>
            <a:endParaRPr lang="ru-RU" b="1" dirty="0">
              <a:solidFill>
                <a:schemeClr val="tx2"/>
              </a:solidFill>
              <a:latin typeface="Calibri" charset="0"/>
            </a:endParaRPr>
          </a:p>
        </p:txBody>
      </p:sp>
      <p:pic>
        <p:nvPicPr>
          <p:cNvPr id="2056" name="Picture 8" descr="https://www.techmagz.com/wp-content/uploads/2016/02/Management-Software.jp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76" y="2017441"/>
            <a:ext cx="4025590" cy="349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dnz279.edu.kh.ua/files2/images/53596b8cd666.gif?size=11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275" y="1662417"/>
            <a:ext cx="2897458" cy="205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3737" y="3428999"/>
            <a:ext cx="3710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54061"/>
                </a:solidFill>
              </a:rPr>
              <a:t>Рекомендации по составлению документа, определяющего политику оператора в отношении обработки персональных данных размещены на </a:t>
            </a:r>
            <a:r>
              <a:rPr lang="ru-RU" sz="2000" b="1" dirty="0" smtClean="0">
                <a:solidFill>
                  <a:srgbClr val="254061"/>
                </a:solidFill>
              </a:rPr>
              <a:t>сайтах Роскомнадзора -</a:t>
            </a:r>
            <a:r>
              <a:rPr lang="en-US" sz="2000" b="1" dirty="0" smtClean="0">
                <a:solidFill>
                  <a:srgbClr val="254061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rkn.gov.ru</a:t>
            </a:r>
            <a:r>
              <a:rPr lang="ru-RU" sz="2000" b="1" dirty="0" smtClean="0">
                <a:solidFill>
                  <a:srgbClr val="FF0000"/>
                </a:solidFill>
              </a:rPr>
              <a:t>; </a:t>
            </a:r>
            <a:r>
              <a:rPr lang="en-US" sz="2000" b="1" dirty="0" smtClean="0">
                <a:solidFill>
                  <a:srgbClr val="FF0000"/>
                </a:solidFill>
              </a:rPr>
              <a:t>36.rkn.gov.ru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</a:p>
          <a:p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Нашивка 3"/>
          <p:cNvSpPr/>
          <p:nvPr/>
        </p:nvSpPr>
        <p:spPr>
          <a:xfrm rot="5400000">
            <a:off x="4890257" y="3520290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34176" y="1337282"/>
            <a:ext cx="468351" cy="370860"/>
          </a:xfrm>
          <a:prstGeom prst="ellipse">
            <a:avLst/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2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74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24385</TotalTime>
  <Words>1571</Words>
  <Application>Microsoft Office PowerPoint</Application>
  <PresentationFormat>Экран (4:3)</PresentationFormat>
  <Paragraphs>249</Paragraphs>
  <Slides>30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Microsoft YaHei</vt:lpstr>
      <vt:lpstr>Arial</vt:lpstr>
      <vt:lpstr>Arial Narrow</vt:lpstr>
      <vt:lpstr>Calibri</vt:lpstr>
      <vt:lpstr>Constantia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Бобрышев Владимир Сергеевич</dc:creator>
  <cp:lastModifiedBy>conf</cp:lastModifiedBy>
  <cp:revision>1059</cp:revision>
  <cp:lastPrinted>2018-11-21T12:28:53Z</cp:lastPrinted>
  <dcterms:created xsi:type="dcterms:W3CDTF">2015-01-29T07:54:40Z</dcterms:created>
  <dcterms:modified xsi:type="dcterms:W3CDTF">2018-11-21T12:55:26Z</dcterms:modified>
</cp:coreProperties>
</file>