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6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3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3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6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5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0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6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A761-C666-4D2D-8560-42923E574D69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AA9A-1743-413D-BA95-541607F8F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3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3731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.Россошь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3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2" y="836712"/>
            <a:ext cx="8702935" cy="48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70080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84784"/>
            <a:ext cx="7920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Цель: </a:t>
            </a:r>
            <a:r>
              <a:rPr lang="ru-RU" sz="3200" dirty="0" smtClean="0"/>
              <a:t>п</a:t>
            </a:r>
            <a:r>
              <a:rPr lang="ru-RU" sz="3200" dirty="0" smtClean="0"/>
              <a:t>роведение  </a:t>
            </a:r>
            <a:r>
              <a:rPr lang="ru-RU" sz="3200" dirty="0"/>
              <a:t>межнационального фестиваля студенческого творчества, способствующего  развитию и популяризации культурного межнационального диалога среди молодежи.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0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-372040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  <a:p>
            <a:pPr lvl="0"/>
            <a:r>
              <a:rPr lang="ru-RU" sz="40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Задачи: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популяризация национальных культур студентов обучающихся в учебных заведениях Россошанского муниципального района;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знакомство молодежи с традициями и обычаями различных народов;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привлечение интереса молодежи к поддержанию и сохранению национальных традиций;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воспитание патриотизма и толерантности межнациональных отношений;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активизация и сплочение молодежи разных национальностей, проживающих на территории района;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повышение уровня исполнительского мастерства участников.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30120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«Национальный костюм, национальные промыслы»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86566"/>
            <a:ext cx="2198742" cy="3310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0" y="260648"/>
            <a:ext cx="3162584" cy="2100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98" y="260648"/>
            <a:ext cx="3054168" cy="20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0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70892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«Национальная кухня»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" y="260648"/>
            <a:ext cx="3487833" cy="2316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487835" cy="23165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5"/>
            <a:ext cx="3491880" cy="2321554"/>
          </a:xfrm>
          <a:prstGeom prst="rect">
            <a:avLst/>
          </a:prstGeom>
        </p:spPr>
      </p:pic>
      <p:pic>
        <p:nvPicPr>
          <p:cNvPr id="3074" name="Picture 2" descr="DSC_04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95" y="4004385"/>
            <a:ext cx="3519021" cy="232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70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56490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«Народные игры, обряды, обычаи»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7"/>
            <a:ext cx="2952328" cy="1960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149080"/>
            <a:ext cx="3487833" cy="2316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79"/>
            <a:ext cx="3487835" cy="23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0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825609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«Научно – практическая конференция»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00" y="4149080"/>
            <a:ext cx="3271000" cy="2172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994519" cy="1988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6672"/>
            <a:ext cx="2994518" cy="198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0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45950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Финал фестиваля «Мы не разные»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3744416" cy="2486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2683"/>
            <a:ext cx="2512083" cy="166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09390"/>
            <a:ext cx="2493657" cy="1656235"/>
          </a:xfrm>
          <a:prstGeom prst="rect">
            <a:avLst/>
          </a:prstGeom>
        </p:spPr>
      </p:pic>
      <p:pic>
        <p:nvPicPr>
          <p:cNvPr id="4098" name="Picture 2" descr="DSC_08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07335"/>
            <a:ext cx="3586748" cy="237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7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18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820"/>
            <a:ext cx="8502913" cy="617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18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Молодёжный центр</dc:creator>
  <cp:lastModifiedBy>Молодёжный центр</cp:lastModifiedBy>
  <cp:revision>7</cp:revision>
  <dcterms:created xsi:type="dcterms:W3CDTF">2014-12-18T07:13:48Z</dcterms:created>
  <dcterms:modified xsi:type="dcterms:W3CDTF">2015-02-19T06:17:27Z</dcterms:modified>
</cp:coreProperties>
</file>