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9" r:id="rId4"/>
    <p:sldId id="258" r:id="rId5"/>
    <p:sldId id="260" r:id="rId6"/>
    <p:sldId id="280" r:id="rId7"/>
    <p:sldId id="261" r:id="rId8"/>
    <p:sldId id="262" r:id="rId9"/>
    <p:sldId id="263" r:id="rId10"/>
    <p:sldId id="265" r:id="rId11"/>
    <p:sldId id="269" r:id="rId12"/>
    <p:sldId id="268" r:id="rId13"/>
    <p:sldId id="264" r:id="rId14"/>
    <p:sldId id="267" r:id="rId15"/>
    <p:sldId id="270" r:id="rId16"/>
    <p:sldId id="271" r:id="rId17"/>
    <p:sldId id="272" r:id="rId18"/>
    <p:sldId id="274" r:id="rId19"/>
    <p:sldId id="275" r:id="rId20"/>
    <p:sldId id="273" r:id="rId21"/>
    <p:sldId id="294" r:id="rId22"/>
    <p:sldId id="266" r:id="rId23"/>
    <p:sldId id="276" r:id="rId24"/>
    <p:sldId id="277" r:id="rId25"/>
    <p:sldId id="288" r:id="rId26"/>
    <p:sldId id="283" r:id="rId27"/>
    <p:sldId id="278" r:id="rId28"/>
    <p:sldId id="279" r:id="rId29"/>
    <p:sldId id="285" r:id="rId30"/>
    <p:sldId id="295" r:id="rId31"/>
    <p:sldId id="284" r:id="rId32"/>
    <p:sldId id="281" r:id="rId33"/>
    <p:sldId id="282" r:id="rId34"/>
    <p:sldId id="291" r:id="rId35"/>
    <p:sldId id="286" r:id="rId36"/>
    <p:sldId id="296" r:id="rId37"/>
    <p:sldId id="292" r:id="rId38"/>
    <p:sldId id="297" r:id="rId39"/>
    <p:sldId id="293" r:id="rId40"/>
  </p:sldIdLst>
  <p:sldSz cx="9906000" cy="6858000" type="A4"/>
  <p:notesSz cx="6858000" cy="9144000"/>
  <p:defaultTextStyle>
    <a:defPPr>
      <a:defRPr lang="ru-RU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65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3" d="100"/>
          <a:sy n="63" d="100"/>
        </p:scale>
        <p:origin x="-486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BD7DA-982C-4ADE-8DA0-DD2FEC51E9B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AA7AE-660B-415A-96A1-7C93E305C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04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AA7AE-660B-415A-96A1-7C93E305CC5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75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3562" y="3307360"/>
            <a:ext cx="7710278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3562" y="4777381"/>
            <a:ext cx="771027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7454-E6D3-4AA9-AB41-842ECCD3319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6EA4-3A8F-4BCC-B548-1E646C335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3563" y="1807363"/>
            <a:ext cx="771667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7454-E6D3-4AA9-AB41-842ECCD3319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6EA4-3A8F-4BCC-B548-1E646C335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4524" y="675723"/>
            <a:ext cx="1595709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3565" y="675728"/>
            <a:ext cx="592318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7454-E6D3-4AA9-AB41-842ECCD3319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6EA4-3A8F-4BCC-B548-1E646C335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349" indent="-228578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503" indent="-228578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8658" indent="-228578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5812" indent="-228578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7454-E6D3-4AA9-AB41-842ECCD3319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6EA4-3A8F-4BCC-B548-1E646C335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564" y="3308581"/>
            <a:ext cx="7710276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3564" y="4777382"/>
            <a:ext cx="7710276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7454-E6D3-4AA9-AB41-842ECCD3319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6EA4-3A8F-4BCC-B548-1E646C335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563" y="675729"/>
            <a:ext cx="771667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3566" y="1809751"/>
            <a:ext cx="3760550" cy="4051301"/>
          </a:xfrm>
        </p:spPr>
        <p:txBody>
          <a:bodyPr>
            <a:normAutofit/>
          </a:bodyPr>
          <a:lstStyle>
            <a:lvl5pPr>
              <a:defRPr/>
            </a:lvl5pPr>
            <a:lvl6pPr marL="2514349" indent="-228578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503" indent="-228578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8658" indent="-228578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5812" indent="-228578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1888" y="1809752"/>
            <a:ext cx="3758346" cy="4051303"/>
          </a:xfrm>
        </p:spPr>
        <p:txBody>
          <a:bodyPr>
            <a:normAutofit/>
          </a:bodyPr>
          <a:lstStyle>
            <a:lvl5pPr>
              <a:defRPr/>
            </a:lvl5pPr>
            <a:lvl6pPr marL="2514349" indent="-228578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503" indent="-228578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8658" indent="-228578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5812" indent="-228578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7454-E6D3-4AA9-AB41-842ECCD3319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6EA4-3A8F-4BCC-B548-1E646C335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968" y="1812931"/>
            <a:ext cx="341014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566" y="2389193"/>
            <a:ext cx="3760550" cy="3471861"/>
          </a:xfrm>
        </p:spPr>
        <p:txBody>
          <a:bodyPr>
            <a:normAutofit/>
          </a:bodyPr>
          <a:lstStyle>
            <a:lvl5pPr>
              <a:defRPr/>
            </a:lvl5pPr>
            <a:lvl6pPr marL="2514349" indent="-228578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503" indent="-228578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8658" indent="-228578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5812" indent="-228578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08072" y="1812931"/>
            <a:ext cx="3404362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1890" y="2389193"/>
            <a:ext cx="3760548" cy="3471861"/>
          </a:xfrm>
        </p:spPr>
        <p:txBody>
          <a:bodyPr>
            <a:normAutofit/>
          </a:bodyPr>
          <a:lstStyle>
            <a:lvl5pPr>
              <a:defRPr/>
            </a:lvl5pPr>
            <a:lvl6pPr marL="2514349" indent="-228578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503" indent="-228578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8658" indent="-228578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5812" indent="-228578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7454-E6D3-4AA9-AB41-842ECCD3319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6EA4-3A8F-4BCC-B548-1E646C335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7454-E6D3-4AA9-AB41-842ECCD3319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6EA4-3A8F-4BCC-B548-1E646C335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7454-E6D3-4AA9-AB41-842ECCD3319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6EA4-3A8F-4BCC-B548-1E646C335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562" y="446091"/>
            <a:ext cx="2882371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3713" y="446092"/>
            <a:ext cx="4636525" cy="5414963"/>
          </a:xfrm>
        </p:spPr>
        <p:txBody>
          <a:bodyPr>
            <a:normAutofit/>
          </a:bodyPr>
          <a:lstStyle>
            <a:lvl5pPr>
              <a:defRPr/>
            </a:lvl5pPr>
            <a:lvl6pPr marL="2514349" indent="-228578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503" indent="-228578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8658" indent="-228578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5812" indent="-228578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3562" y="1631952"/>
            <a:ext cx="2882371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7454-E6D3-4AA9-AB41-842ECCD3319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6EA4-3A8F-4BCC-B548-1E646C335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566" y="1387061"/>
            <a:ext cx="3771503" cy="111325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3566" y="2500312"/>
            <a:ext cx="3771503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7454-E6D3-4AA9-AB41-842ECCD3319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6EA4-3A8F-4BCC-B548-1E646C335E4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5111992" y="993079"/>
            <a:ext cx="2001066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5283200" y="1600200"/>
            <a:ext cx="371475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0" y="-14"/>
            <a:ext cx="10023375" cy="6858039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154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154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154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154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154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154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154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154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154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154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3565" y="675729"/>
            <a:ext cx="7718872" cy="924475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3563" y="1807363"/>
            <a:ext cx="7718871" cy="4051437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73790" y="5951815"/>
            <a:ext cx="2311400" cy="36512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747454-E6D3-4AA9-AB41-842ECCD3319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361" y="5951815"/>
            <a:ext cx="5694432" cy="36512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84" y="5951815"/>
            <a:ext cx="658978" cy="36512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346EA4-3A8F-4BCC-B548-1E646C335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4000"/>
  <p:txStyles>
    <p:titleStyle>
      <a:lvl1pPr algn="l" defTabSz="457154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66" indent="-342866" algn="l" defTabSz="457154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876" indent="-285722" algn="l" defTabSz="457154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886" indent="-228578" algn="l" defTabSz="457154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040" indent="-228578" algn="l" defTabSz="457154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195" indent="-228578" algn="l" defTabSz="457154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349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96;&#1082;&#1086;&#1083;&#1072;%20&#1089;&#1072;&#1081;&#1090;\&#1053;&#1086;&#1074;&#1072;&#1103;%20&#1087;&#1072;&#1087;&#1082;&#1072;\radost_-dlya-sluha-Priyatnaya-muzyka-bez-slov(muzbaron.com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microsoft.com/office/2007/relationships/hdphoto" Target="../media/hdphoto6.wdp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microsoft.com/office/2007/relationships/hdphoto" Target="../media/hdphoto8.wdp"/><Relationship Id="rId4" Type="http://schemas.openxmlformats.org/officeDocument/2006/relationships/image" Target="../media/image9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877" y="1928803"/>
            <a:ext cx="8252017" cy="1827215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Garamond" pitchFamily="18" charset="0"/>
              </a:rPr>
              <a:t>Уютный дом – </a:t>
            </a:r>
            <a:br>
              <a:rPr lang="ru-RU" sz="6000" b="1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Garamond" pitchFamily="18" charset="0"/>
              </a:rPr>
              <a:t>МКОУ «</a:t>
            </a:r>
            <a:r>
              <a:rPr lang="ru-RU" sz="4800" b="1" dirty="0" err="1" smtClean="0">
                <a:solidFill>
                  <a:schemeClr val="bg1"/>
                </a:solidFill>
                <a:latin typeface="Garamond" pitchFamily="18" charset="0"/>
              </a:rPr>
              <a:t>Луговская</a:t>
            </a:r>
            <a:r>
              <a:rPr lang="ru-RU" sz="4800" b="1" dirty="0" smtClean="0">
                <a:solidFill>
                  <a:schemeClr val="bg1"/>
                </a:solidFill>
                <a:latin typeface="Garamond" pitchFamily="18" charset="0"/>
              </a:rPr>
              <a:t> СОШ»</a:t>
            </a:r>
            <a:endParaRPr lang="ru-RU" sz="48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radost_-dlya-sluha-Priyatnaya-muzyka-bez-slov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799013" y="327501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792052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7"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5765" y="3444953"/>
            <a:ext cx="6050888" cy="3413051"/>
          </a:xfrm>
          <a:prstGeom prst="ellipse">
            <a:avLst/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124" y="1"/>
            <a:ext cx="5048704" cy="1643050"/>
          </a:xfrm>
        </p:spPr>
        <p:txBody>
          <a:bodyPr/>
          <a:lstStyle/>
          <a:p>
            <a:pPr algn="r"/>
            <a:r>
              <a:rPr lang="ru-RU" sz="2800" b="1" dirty="0" smtClean="0">
                <a:latin typeface="Garamond" pitchFamily="18" charset="0"/>
              </a:rPr>
              <a:t>Мы собрали на своих клумбах более 40 разновидностей однолетников и многолетников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17810">
            <a:off x="11987" y="132027"/>
            <a:ext cx="5651797" cy="3478029"/>
          </a:xfrm>
          <a:prstGeom prst="ellipse">
            <a:avLst/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450900">
            <a:off x="3746194" y="1791947"/>
            <a:ext cx="6338594" cy="3900673"/>
          </a:xfrm>
          <a:prstGeom prst="ellipse">
            <a:avLst/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141199578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АСВ\перенос с компьютера\фото соцпроект\IMG_25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455004" y="248911"/>
            <a:ext cx="4178516" cy="2892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D:\АСВ\перенос с компьютера\фото соцпроект\IMG_23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69107" y="188704"/>
            <a:ext cx="4159828" cy="2880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566" y="188707"/>
            <a:ext cx="7718872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по созданию водоема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2413" y="1559958"/>
            <a:ext cx="7718871" cy="40514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9960" y="3606273"/>
            <a:ext cx="4264988" cy="2952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53000" y="3597023"/>
            <a:ext cx="4758529" cy="292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46140759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303" y="285785"/>
            <a:ext cx="4639521" cy="92447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«Маленькое чудо»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0532" y="2861638"/>
            <a:ext cx="5772529" cy="3996367"/>
          </a:xfrm>
          <a:prstGeom prst="ellips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02822" y="980729"/>
            <a:ext cx="5538615" cy="3378820"/>
          </a:xfrm>
          <a:prstGeom prst="ellips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12500"/>
          </a:effectLst>
        </p:spPr>
      </p:pic>
      <p:pic>
        <p:nvPicPr>
          <p:cNvPr id="10" name="Picture 2" descr="D:\АСВ\перенос с компьютера\фото соцпроект\IMG_32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274694"/>
            <a:ext cx="4640965" cy="3213397"/>
          </a:xfrm>
          <a:prstGeom prst="ellips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238884" y="5357826"/>
            <a:ext cx="3667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ramond" pitchFamily="18" charset="0"/>
              </a:rPr>
              <a:t>Поставили опоры для дикого винограда</a:t>
            </a:r>
            <a:endParaRPr lang="ru-RU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418514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9" y="675729"/>
            <a:ext cx="3571900" cy="924475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Garamond" pitchFamily="18" charset="0"/>
              </a:rPr>
              <a:t>В водоем поместили лебедей</a:t>
            </a:r>
            <a:endParaRPr lang="ru-RU" sz="2800" b="1" dirty="0">
              <a:latin typeface="Garamond" pitchFamily="18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44069" y="2924949"/>
            <a:ext cx="6591732" cy="4056451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27383"/>
            <a:ext cx="6578217" cy="4554151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93433578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4472" y="188642"/>
            <a:ext cx="5918475" cy="3645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562" y="188645"/>
            <a:ext cx="8812438" cy="924475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Многое сделано руками учителей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41638" y="2917697"/>
            <a:ext cx="6580495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3180719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АСВ\перенос с компьютера\фото соцпроект\IMG_313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3686" y="406334"/>
            <a:ext cx="4983345" cy="3454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10" descr="P1060349"/>
          <p:cNvPicPr>
            <a:picLocks noChangeAspect="1" noChangeArrowheads="1"/>
          </p:cNvPicPr>
          <p:nvPr/>
        </p:nvPicPr>
        <p:blipFill>
          <a:blip r:embed="rId3" cstate="email">
            <a:lum bright="-18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623526">
            <a:off x="5023401" y="399325"/>
            <a:ext cx="4572320" cy="3165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85423">
            <a:off x="2117867" y="3135417"/>
            <a:ext cx="5683194" cy="3500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95282" y="4714884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Розарий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53396" y="4572008"/>
            <a:ext cx="195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Распускаются пионы в мае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4548885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1" y="675729"/>
            <a:ext cx="4143405" cy="924475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Garamond" pitchFamily="18" charset="0"/>
              </a:rPr>
              <a:t>В засушливое</a:t>
            </a:r>
            <a:br>
              <a:rPr lang="ru-RU" sz="2800" b="1" dirty="0" smtClean="0">
                <a:latin typeface="Garamond" pitchFamily="18" charset="0"/>
              </a:rPr>
            </a:br>
            <a:r>
              <a:rPr lang="ru-RU" sz="2800" b="1" dirty="0" smtClean="0">
                <a:latin typeface="Garamond" pitchFamily="18" charset="0"/>
              </a:rPr>
              <a:t>лето очень важен полив</a:t>
            </a:r>
            <a:endParaRPr lang="ru-RU" sz="2800" b="1" dirty="0">
              <a:latin typeface="Garamond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03852">
            <a:off x="567298" y="3356996"/>
            <a:ext cx="4494622" cy="3111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8197">
            <a:off x="472262" y="297616"/>
            <a:ext cx="4188198" cy="2899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97467" y="3123302"/>
            <a:ext cx="4602028" cy="3186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47192779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53000" y="404664"/>
            <a:ext cx="4704068" cy="2897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:\Материалы Соц проект\Фото для проекта\IMG_31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4471" y="404666"/>
            <a:ext cx="4181940" cy="2895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66151"/>
            <a:ext cx="9906000" cy="924475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Пришкольный участок тоже под присмотром учащихся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4" name="Picture 2" descr="D:\фото\Для школы\Фото цвети, Земля\IMG_0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425457" y="3429005"/>
            <a:ext cx="4789799" cy="331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33032087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057" y="675729"/>
            <a:ext cx="4786347" cy="924475"/>
          </a:xfrm>
        </p:spPr>
        <p:txBody>
          <a:bodyPr/>
          <a:lstStyle/>
          <a:p>
            <a:pPr algn="ctr"/>
            <a:r>
              <a:rPr lang="ru-RU" b="1" dirty="0" smtClean="0">
                <a:latin typeface="Garamond" pitchFamily="18" charset="0"/>
              </a:rPr>
              <a:t>Вместо старого забора – живую изгородь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фото\Для школы\ФОТО Школа пам клумб 2007\IMG_10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94476" y="476672"/>
            <a:ext cx="4030707" cy="496020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1" descr="P106034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96621" y="2276872"/>
            <a:ext cx="5314912" cy="367910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5509209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566" y="675729"/>
            <a:ext cx="8517735" cy="924475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Питомник герани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P105079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821409" y="3107936"/>
            <a:ext cx="5789890" cy="3561429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P105079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04617" y="265197"/>
            <a:ext cx="5840509" cy="3595855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07687491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992" y="260653"/>
            <a:ext cx="7718872" cy="924475"/>
          </a:xfrm>
        </p:spPr>
        <p:txBody>
          <a:bodyPr/>
          <a:lstStyle/>
          <a:p>
            <a:pPr algn="ctr"/>
            <a:r>
              <a:rPr lang="ru-RU" dirty="0" smtClean="0"/>
              <a:t>Наша школа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833" y="1285860"/>
            <a:ext cx="7429552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2045182261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96" y="0"/>
            <a:ext cx="4571555" cy="357166"/>
          </a:xfrm>
        </p:spPr>
        <p:txBody>
          <a:bodyPr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P10509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80968" y="285728"/>
            <a:ext cx="4643438" cy="2781300"/>
          </a:xfrm>
          <a:prstGeom prst="rect">
            <a:avLst/>
          </a:prstGeom>
          <a:ln w="1270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6" descr="P105096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881562" y="285728"/>
            <a:ext cx="4279902" cy="2887663"/>
          </a:xfrm>
          <a:prstGeom prst="rect">
            <a:avLst/>
          </a:prstGeom>
          <a:ln w="1270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8" descr="P1060347"/>
          <p:cNvPicPr>
            <a:picLocks noChangeAspect="1" noChangeArrowheads="1"/>
          </p:cNvPicPr>
          <p:nvPr/>
        </p:nvPicPr>
        <p:blipFill>
          <a:blip r:embed="rId4" cstate="email">
            <a:lum bright="-24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9530" y="3214686"/>
            <a:ext cx="4524771" cy="3132137"/>
          </a:xfrm>
          <a:prstGeom prst="rect">
            <a:avLst/>
          </a:prstGeom>
          <a:ln w="1270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G_446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81562" y="3357562"/>
            <a:ext cx="477773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  <a:sp3d>
            <a:bevelT/>
            <a:bevelB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2666984" y="6072206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Питомник каштанов</a:t>
            </a:r>
            <a:endParaRPr lang="ru-RU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267992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76" y="675729"/>
            <a:ext cx="8617963" cy="92447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требует ухода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72" y="3284989"/>
            <a:ext cx="5677356" cy="3480111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8887" y="347061"/>
            <a:ext cx="5694633" cy="3490701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54104023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7593" y="260653"/>
            <a:ext cx="4758529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Закладка каштановой аллеи выпускниками школы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9497" y="548680"/>
            <a:ext cx="432948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43048" y="1484788"/>
            <a:ext cx="4107628" cy="2527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42615" y="3573021"/>
            <a:ext cx="4701917" cy="2893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05010873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192" y="404668"/>
            <a:ext cx="7718872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помнишь, как все начиналось…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3222" y="1807363"/>
            <a:ext cx="2808311" cy="405143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sz="2800" b="1" dirty="0" smtClean="0">
                <a:latin typeface="Garamond" pitchFamily="18" charset="0"/>
              </a:rPr>
              <a:t>Сейчас этот уголок выглядит так</a:t>
            </a:r>
            <a:endParaRPr lang="ru-RU" sz="2800" b="1" dirty="0">
              <a:latin typeface="Garamond" pitchFamily="18" charset="0"/>
            </a:endParaRPr>
          </a:p>
        </p:txBody>
      </p:sp>
      <p:pic>
        <p:nvPicPr>
          <p:cNvPr id="7" name="Picture 4" descr="D:\фото\Для школы\Эколог месячник\IMG_22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050640" y="1196753"/>
            <a:ext cx="4376869" cy="2592388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3" descr="D:\фото\Для школы\Эколог месячник\IMG_22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6239" y="1196753"/>
            <a:ext cx="4300227" cy="2592388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истратор\Desktop\Фотоконкурс с датой\P11205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697" y="3933161"/>
            <a:ext cx="4602511" cy="2821251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9542975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то\Для школы\Эколог месячник\IMG_37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6464" y="350387"/>
            <a:ext cx="4679554" cy="313531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017" y="350389"/>
            <a:ext cx="4759629" cy="1249812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приятно видеть результаты своего труда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D:\фото\Для школы\Эколог месячник\IMG_222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11095" y="1918043"/>
            <a:ext cx="3744550" cy="345371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 descr="D:\фото\Для школы\Эколог месячник\IMG_23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96550" y="3644905"/>
            <a:ext cx="4643438" cy="302895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58866434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8" y="3929066"/>
            <a:ext cx="3167050" cy="142876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Garamond" pitchFamily="18" charset="0"/>
              </a:rPr>
              <a:t>Осенью пересаживаем многолетники</a:t>
            </a:r>
            <a:endParaRPr lang="ru-RU" sz="28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0793" y="2492896"/>
            <a:ext cx="6611770" cy="4052888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Администратор\Desktop\Фотоконкурс с датой\P11300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492" y="368661"/>
            <a:ext cx="4992555" cy="3060340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10190" y="642918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aramond" pitchFamily="18" charset="0"/>
              </a:rPr>
              <a:t>Решили украсить место отдыха цветами</a:t>
            </a:r>
            <a:endParaRPr lang="ru-RU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071266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5270" y="476674"/>
            <a:ext cx="4728346" cy="290520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611" y="620693"/>
            <a:ext cx="4665923" cy="924475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Собранный мусор мы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никогда не сжигаем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99062" y="1967501"/>
            <a:ext cx="4085975" cy="282875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0968" y="3733551"/>
            <a:ext cx="4884067" cy="29703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62555115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9061" y="404668"/>
            <a:ext cx="4406939" cy="119553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Экологическая тропа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8818" y="1807363"/>
            <a:ext cx="3073616" cy="6929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Garamond" pitchFamily="18" charset="0"/>
              </a:rPr>
              <a:t>Уход за ландышами</a:t>
            </a:r>
            <a:endParaRPr lang="ru-RU" sz="2400" b="1" dirty="0">
              <a:latin typeface="Garamond" pitchFamily="18" charset="0"/>
            </a:endParaRPr>
          </a:p>
        </p:txBody>
      </p:sp>
      <p:pic>
        <p:nvPicPr>
          <p:cNvPr id="6" name="Picture 3" descr="D:\АСВ\перенос с компьютера\фото соцпроект\IMG_22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03113" y="116636"/>
            <a:ext cx="5195948" cy="349385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2" descr="D:\фото\Для школы\Эколог месячник\IMG_22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0968" y="3786191"/>
            <a:ext cx="4572032" cy="276450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2" descr="D:\АСВ\перенос с компьютера\фото соцпроект\IMG_228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238752" y="2786058"/>
            <a:ext cx="4305730" cy="285723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167314" y="621508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aramond" pitchFamily="18" charset="0"/>
              </a:rPr>
              <a:t>Заботимся о муравейниках</a:t>
            </a:r>
            <a:endParaRPr lang="ru-RU" sz="2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278769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9104" y="441102"/>
            <a:ext cx="3744416" cy="115910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Посадка сосен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8" descr="IMG_228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71563" y="2636917"/>
            <a:ext cx="5661957" cy="3920297"/>
          </a:xfrm>
          <a:prstGeom prst="round2DiagRect">
            <a:avLst>
              <a:gd name="adj1" fmla="val 936"/>
              <a:gd name="adj2" fmla="val 2657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P105097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14571" y="441096"/>
            <a:ext cx="5574538" cy="3852000"/>
          </a:xfrm>
          <a:prstGeom prst="round2DiagRect">
            <a:avLst>
              <a:gd name="adj1" fmla="val 0"/>
              <a:gd name="adj2" fmla="val 2215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5734443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017" y="260653"/>
            <a:ext cx="4796983" cy="1339551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Разработали участок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теперь любуемся красотой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51589" y="188642"/>
            <a:ext cx="5398613" cy="3737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22841">
            <a:off x="3789044" y="2743945"/>
            <a:ext cx="5425576" cy="3325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56707838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96983" y="3364718"/>
            <a:ext cx="4730165" cy="3304647"/>
          </a:xfrm>
          <a:prstGeom prst="rect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813374">
            <a:off x="4552415" y="250046"/>
            <a:ext cx="4975692" cy="3219351"/>
          </a:xfrm>
          <a:prstGeom prst="rect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50"/>
          <a:stretch/>
        </p:blipFill>
        <p:spPr>
          <a:xfrm rot="630416">
            <a:off x="329175" y="3212981"/>
            <a:ext cx="4134459" cy="3294151"/>
          </a:xfrm>
          <a:prstGeom prst="rect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D:\фото\фото школьные\2010\клумбы\IMG_44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8437" y="384420"/>
            <a:ext cx="4376869" cy="3030539"/>
          </a:xfrm>
          <a:ln w="44450">
            <a:solidFill>
              <a:schemeClr val="tx2">
                <a:lumMod val="75000"/>
              </a:schemeClr>
            </a:solidFill>
          </a:ln>
        </p:spPr>
      </p:pic>
      <p:pic>
        <p:nvPicPr>
          <p:cNvPr id="12" name="Picture 2" descr="D:\фото\фото школьные\2010\клумбы\IMG_441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1040302">
            <a:off x="263852" y="292929"/>
            <a:ext cx="3943521" cy="2570017"/>
          </a:xfrm>
          <a:prstGeom prst="rect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238224" y="2285992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aramond" pitchFamily="18" charset="0"/>
              </a:rPr>
              <a:t>Так выглядят клумбы в разное время года</a:t>
            </a:r>
            <a:endParaRPr lang="ru-RU" sz="2800" b="1" dirty="0">
              <a:solidFill>
                <a:schemeClr val="accent3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500310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088" y="397826"/>
            <a:ext cx="7718872" cy="594159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Garamond" pitchFamily="18" charset="0"/>
              </a:rPr>
              <a:t>Уголок «Детская сказка» и «Оазис»</a:t>
            </a:r>
            <a:endParaRPr lang="ru-RU" sz="2800" b="1" dirty="0">
              <a:latin typeface="Garamond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498" y="3929066"/>
            <a:ext cx="4167312" cy="24857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Объект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191" y="4028411"/>
            <a:ext cx="4195090" cy="24674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2" descr="C:\Users\Администратор\Desktop\Фотоконкурс с датой\P11205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98" y="967401"/>
            <a:ext cx="4250731" cy="26056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Администратор\Desktop\Фотоконкурс с датой\P112058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5035" y="991984"/>
            <a:ext cx="4210633" cy="25810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5370839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22979" y="116632"/>
            <a:ext cx="4744977" cy="3284984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C:\Users\Администратор\Desktop\фото\109___10\IMG_05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31009" y="3329608"/>
            <a:ext cx="4680520" cy="3240360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7066" y="3303717"/>
            <a:ext cx="4717925" cy="3266257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11" y="5645497"/>
            <a:ext cx="8755476" cy="924475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Чтобы двор был ухоженным, нужно постараться!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53602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1909" y="3861049"/>
            <a:ext cx="4241049" cy="2609876"/>
          </a:xfrm>
          <a:prstGeom prst="rect">
            <a:avLst/>
          </a:prstGeom>
          <a:ln w="228600" cap="sq" cmpd="thickThin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5035" y="3861048"/>
            <a:ext cx="4212468" cy="2592288"/>
          </a:xfrm>
          <a:prstGeom prst="rect">
            <a:avLst/>
          </a:prstGeom>
          <a:ln w="228600" cap="sq" cmpd="thickThin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13" y="5546453"/>
            <a:ext cx="9155593" cy="924475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Спортивный праздник в рамках празднования юбилея нового здания школы и открытия спортивной площадки с искусственным покрытием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0494" y="476672"/>
            <a:ext cx="4212469" cy="2592288"/>
          </a:xfrm>
          <a:prstGeom prst="rect">
            <a:avLst/>
          </a:prstGeom>
          <a:ln w="228600" cap="sq" cmpd="thickThin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24887" y="468704"/>
            <a:ext cx="4152616" cy="2555456"/>
          </a:xfrm>
          <a:prstGeom prst="rect">
            <a:avLst/>
          </a:prstGeom>
          <a:ln w="228600" cap="sq" cmpd="thickThin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86640058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765" y="241009"/>
            <a:ext cx="7718872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Расширяем школьный стадион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5036" y="1124748"/>
            <a:ext cx="4368485" cy="2684099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2480" y="1104944"/>
            <a:ext cx="4368485" cy="2684099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17136" y="3973967"/>
            <a:ext cx="4364089" cy="268139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2950732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2999" y="675729"/>
            <a:ext cx="3859437" cy="92447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latin typeface="Garamond" pitchFamily="18" charset="0"/>
              </a:rPr>
              <a:t>Выпускники на балу</a:t>
            </a:r>
            <a:br>
              <a:rPr lang="ru-RU" sz="2400" b="1" dirty="0" smtClean="0">
                <a:latin typeface="Garamond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latin typeface="Garamond" pitchFamily="18" charset="0"/>
              </a:rPr>
              <a:t>Последний звонок</a:t>
            </a:r>
            <a:endParaRPr lang="ru-RU" sz="2800" b="1" dirty="0">
              <a:latin typeface="Garamond" pitchFamily="18" charset="0"/>
            </a:endParaRPr>
          </a:p>
        </p:txBody>
      </p:sp>
      <p:pic>
        <p:nvPicPr>
          <p:cNvPr id="3074" name="Picture 2" descr="C:\Users\Администратор\Desktop\11\P31613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54" y="214290"/>
            <a:ext cx="4503083" cy="311751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11\DSC_04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438" y="3487830"/>
            <a:ext cx="4609082" cy="303751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092" y="3500438"/>
            <a:ext cx="4429156" cy="295233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xmlns="" val="454582614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786" y="714356"/>
            <a:ext cx="3502245" cy="924475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Garamond" pitchFamily="18" charset="0"/>
              </a:rPr>
              <a:t>Работа весной: вскапываем клумбу</a:t>
            </a:r>
            <a:endParaRPr lang="ru-RU" sz="2400" b="1" dirty="0">
              <a:latin typeface="Garamond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18975" y="332657"/>
            <a:ext cx="4953000" cy="3429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7" name="Picture 3" descr="C:\Users\Администратор\Desktop\фото\109___10\IMG_05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97" y="3161856"/>
            <a:ext cx="4195876" cy="29048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фото\109___10\IMG_05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752" y="4071942"/>
            <a:ext cx="4250045" cy="26455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9530" y="250030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aramond" pitchFamily="18" charset="0"/>
              </a:rPr>
              <a:t>Цветут кустарники, каштаны</a:t>
            </a:r>
            <a:endParaRPr lang="ru-RU" sz="2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381179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ookman Old Style" pitchFamily="18" charset="0"/>
              </a:rPr>
              <a:t>А на этом месте – будет уголок отдыха и релаксации!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72" y="1857364"/>
            <a:ext cx="807511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76" y="0"/>
            <a:ext cx="6858048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школы отмечена наградами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Users\Администратор\Desktop\уютный дом папка\img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30" y="1000107"/>
            <a:ext cx="4429156" cy="5857893"/>
          </a:xfrm>
          <a:prstGeom prst="rect">
            <a:avLst/>
          </a:prstGeom>
          <a:ln w="88900" cap="sq" cmpd="thickThin">
            <a:solidFill>
              <a:srgbClr val="85653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дминистратор\Desktop\уютный дом папка\img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000108"/>
            <a:ext cx="4465746" cy="5686921"/>
          </a:xfrm>
          <a:prstGeom prst="rect">
            <a:avLst/>
          </a:prstGeom>
          <a:ln w="88900" cap="sq" cmpd="thickThin">
            <a:solidFill>
              <a:srgbClr val="85653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9809113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72" y="214291"/>
            <a:ext cx="7718872" cy="6429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C:\Users\Администратор\Desktop\уютный дом папка\img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092" y="357166"/>
            <a:ext cx="4437980" cy="6242364"/>
          </a:xfrm>
          <a:prstGeom prst="rect">
            <a:avLst/>
          </a:prstGeom>
          <a:ln w="88900" cap="sq" cmpd="thickThin">
            <a:solidFill>
              <a:srgbClr val="85653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esktop\уютный дом папка\img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85728"/>
            <a:ext cx="4557871" cy="6232534"/>
          </a:xfrm>
          <a:prstGeom prst="rect">
            <a:avLst/>
          </a:prstGeom>
          <a:ln w="88900" cap="sq" cmpd="thickThin">
            <a:solidFill>
              <a:srgbClr val="85653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580" y="188645"/>
            <a:ext cx="7718872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Администратор\Desktop\уютный дом папка\img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30" y="500042"/>
            <a:ext cx="4471602" cy="5746192"/>
          </a:xfrm>
          <a:prstGeom prst="rect">
            <a:avLst/>
          </a:prstGeom>
          <a:ln w="88900" cap="sq" cmpd="thickThin">
            <a:solidFill>
              <a:srgbClr val="85653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Администратор\Desktop\уютный дом папка\img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5"/>
          <a:stretch/>
        </p:blipFill>
        <p:spPr bwMode="auto">
          <a:xfrm>
            <a:off x="5167314" y="428604"/>
            <a:ext cx="4331780" cy="5926475"/>
          </a:xfrm>
          <a:prstGeom prst="rect">
            <a:avLst/>
          </a:prstGeom>
          <a:ln w="88900" cap="sq" cmpd="thickThin">
            <a:solidFill>
              <a:srgbClr val="85653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6689824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3" y="675729"/>
            <a:ext cx="2857521" cy="92447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aramond" pitchFamily="18" charset="0"/>
              </a:rPr>
              <a:t>Краски осени 2013 года</a:t>
            </a:r>
            <a:endParaRPr lang="ru-RU" sz="28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04861" y="2655340"/>
            <a:ext cx="5616624" cy="374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1387757">
            <a:off x="662132" y="387587"/>
            <a:ext cx="5096156" cy="3817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30108328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491673">
            <a:off x="4127463" y="476672"/>
            <a:ext cx="5533542" cy="2808312"/>
          </a:xfrm>
          <a:prstGeom prst="round2DiagRect">
            <a:avLst>
              <a:gd name="adj1" fmla="val 39698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60846">
            <a:off x="5126863" y="3882750"/>
            <a:ext cx="4524503" cy="2786615"/>
          </a:xfrm>
          <a:prstGeom prst="round2DiagRect">
            <a:avLst>
              <a:gd name="adj1" fmla="val 0"/>
              <a:gd name="adj2" fmla="val 42418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95187">
            <a:off x="202457" y="310539"/>
            <a:ext cx="4472496" cy="3096344"/>
          </a:xfrm>
          <a:prstGeom prst="round2DiagRect">
            <a:avLst>
              <a:gd name="adj1" fmla="val 31073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81509">
            <a:off x="298003" y="3380107"/>
            <a:ext cx="4463076" cy="3159059"/>
          </a:xfrm>
          <a:prstGeom prst="round2DiagRect">
            <a:avLst>
              <a:gd name="adj1" fmla="val 0"/>
              <a:gd name="adj2" fmla="val 29481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81034" y="21429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Garamond" pitchFamily="18" charset="0"/>
              </a:rPr>
              <a:t>Альпийская горка</a:t>
            </a:r>
            <a:endParaRPr lang="ru-RU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1496" y="3429000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Garamond" pitchFamily="18" charset="0"/>
              </a:rPr>
              <a:t>Клумба «Солнечная»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943833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63" y="675729"/>
            <a:ext cx="2952737" cy="92447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aramond" pitchFamily="18" charset="0"/>
              </a:rPr>
              <a:t>Радуют глаз хосты, бархатцы</a:t>
            </a:r>
            <a:endParaRPr lang="ru-RU" sz="28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94905" y="3212976"/>
            <a:ext cx="5616624" cy="3456384"/>
          </a:xfrm>
          <a:prstGeom prst="rect">
            <a:avLst/>
          </a:prstGeom>
          <a:ln w="1270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D:\АСВ\перенос с компьютера\фото соцпроект\IMG_010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92912" y="260648"/>
            <a:ext cx="6098275" cy="4225144"/>
          </a:xfrm>
          <a:prstGeom prst="rect">
            <a:avLst/>
          </a:prstGeom>
          <a:ln w="1270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350133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080796" y="3519542"/>
            <a:ext cx="5537743" cy="3004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81559" y="3579017"/>
            <a:ext cx="3672408" cy="2652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9343"/>
          <a:stretch/>
        </p:blipFill>
        <p:spPr>
          <a:xfrm>
            <a:off x="-507607" y="185338"/>
            <a:ext cx="5382598" cy="3653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072" r="14060" b="11820"/>
          <a:stretch/>
        </p:blipFill>
        <p:spPr>
          <a:xfrm>
            <a:off x="5187026" y="1124745"/>
            <a:ext cx="4602511" cy="2640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1962"/>
          <a:stretch/>
        </p:blipFill>
        <p:spPr>
          <a:xfrm>
            <a:off x="3320603" y="118518"/>
            <a:ext cx="3186795" cy="1942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507607" y="259532"/>
            <a:ext cx="5382598" cy="3653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87026" y="1198944"/>
            <a:ext cx="4602511" cy="2640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20603" y="192718"/>
            <a:ext cx="3186795" cy="1942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596074" y="1"/>
            <a:ext cx="3309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ramond" pitchFamily="18" charset="0"/>
              </a:rPr>
              <a:t>Циннии, львиный зев пестрят разноцветьем</a:t>
            </a:r>
            <a:endParaRPr lang="ru-RU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727383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4558" y="1844828"/>
            <a:ext cx="7859817" cy="4829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9360"/>
          <a:stretch/>
        </p:blipFill>
        <p:spPr>
          <a:xfrm>
            <a:off x="4484952" y="258193"/>
            <a:ext cx="5201739" cy="2882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7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8486" y="260225"/>
            <a:ext cx="4160446" cy="2880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23910" y="3214687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Garamond" pitchFamily="18" charset="0"/>
              </a:rPr>
              <a:t>Обильно цветет герань</a:t>
            </a:r>
            <a:endParaRPr lang="ru-RU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16466" y="285728"/>
            <a:ext cx="5201739" cy="2882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Объект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87760"/>
            <a:ext cx="4160446" cy="2880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98426678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459" y="-114706"/>
            <a:ext cx="5172734" cy="3039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82870" y="1033549"/>
            <a:ext cx="5850650" cy="2971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38235" y="3504001"/>
            <a:ext cx="5273297" cy="3237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31" y="2759471"/>
            <a:ext cx="5414826" cy="3117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381628" y="214291"/>
            <a:ext cx="4524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aramond" pitchFamily="18" charset="0"/>
              </a:rPr>
              <a:t>Для оформления цветников используем камни, старые шины</a:t>
            </a:r>
            <a:endParaRPr lang="ru-RU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919065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210</Words>
  <Application>Microsoft Office PowerPoint</Application>
  <PresentationFormat>Лист A4 (210x297 мм)</PresentationFormat>
  <Paragraphs>51</Paragraphs>
  <Slides>39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Spring</vt:lpstr>
      <vt:lpstr>Уютный дом –  МКОУ «Луговская СОШ»</vt:lpstr>
      <vt:lpstr>Наша школа</vt:lpstr>
      <vt:lpstr>Слайд 3</vt:lpstr>
      <vt:lpstr>Краски осени 2013 года</vt:lpstr>
      <vt:lpstr>Слайд 5</vt:lpstr>
      <vt:lpstr>Радуют глаз хосты, бархатцы</vt:lpstr>
      <vt:lpstr>Слайд 7</vt:lpstr>
      <vt:lpstr>Слайд 8</vt:lpstr>
      <vt:lpstr>Слайд 9</vt:lpstr>
      <vt:lpstr>Мы собрали на своих клумбах более 40 разновидностей однолетников и многолетников</vt:lpstr>
      <vt:lpstr>Работы по созданию водоема</vt:lpstr>
      <vt:lpstr>«Маленькое чудо»</vt:lpstr>
      <vt:lpstr>В водоем поместили лебедей</vt:lpstr>
      <vt:lpstr>Многое сделано руками учителей</vt:lpstr>
      <vt:lpstr>Слайд 15</vt:lpstr>
      <vt:lpstr>В засушливое лето очень важен полив</vt:lpstr>
      <vt:lpstr>Пришкольный участок тоже под присмотром учащихся</vt:lpstr>
      <vt:lpstr>Вместо старого забора – живую изгородь</vt:lpstr>
      <vt:lpstr>Питомник герани</vt:lpstr>
      <vt:lpstr>Слайд 20</vt:lpstr>
      <vt:lpstr>Все требует ухода</vt:lpstr>
      <vt:lpstr>Закладка каштановой аллеи выпускниками школы</vt:lpstr>
      <vt:lpstr>Ты помнишь, как все начиналось…</vt:lpstr>
      <vt:lpstr>Как приятно видеть результаты своего труда</vt:lpstr>
      <vt:lpstr>Осенью пересаживаем многолетники</vt:lpstr>
      <vt:lpstr>Собранный мусор мы  никогда не сжигаем</vt:lpstr>
      <vt:lpstr>Экологическая тропа</vt:lpstr>
      <vt:lpstr>Посадка сосен</vt:lpstr>
      <vt:lpstr>Разработали участок  и теперь любуемся красотой</vt:lpstr>
      <vt:lpstr>Уголок «Детская сказка» и «Оазис»</vt:lpstr>
      <vt:lpstr>Чтобы двор был ухоженным, нужно постараться!</vt:lpstr>
      <vt:lpstr>Спортивный праздник в рамках празднования юбилея нового здания школы и открытия спортивной площадки с искусственным покрытием</vt:lpstr>
      <vt:lpstr>Расширяем школьный стадион</vt:lpstr>
      <vt:lpstr>   Выпускники на балу   Последний звонок</vt:lpstr>
      <vt:lpstr>Работа весной: вскапываем клумбу</vt:lpstr>
      <vt:lpstr>А на этом месте – будет уголок отдыха и релаксации!</vt:lpstr>
      <vt:lpstr>Работа школы отмечена наградами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Лучший двор</dc:title>
  <dc:creator>МОУ "Луговская СОШ"</dc:creator>
  <cp:lastModifiedBy>user</cp:lastModifiedBy>
  <cp:revision>61</cp:revision>
  <dcterms:created xsi:type="dcterms:W3CDTF">2013-09-26T13:12:56Z</dcterms:created>
  <dcterms:modified xsi:type="dcterms:W3CDTF">2015-02-19T16:22:24Z</dcterms:modified>
</cp:coreProperties>
</file>