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6" r:id="rId4"/>
    <p:sldId id="267" r:id="rId5"/>
    <p:sldId id="265" r:id="rId6"/>
    <p:sldId id="260" r:id="rId7"/>
    <p:sldId id="261" r:id="rId8"/>
    <p:sldId id="262" r:id="rId9"/>
    <p:sldId id="263" r:id="rId10"/>
    <p:sldId id="264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2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102" d="100"/>
          <a:sy n="102" d="100"/>
        </p:scale>
        <p:origin x="-2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2FB9-EC7B-4197-9E8D-912AC603938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2841F-1D43-4117-8144-00639562F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443B-5AA3-4098-ACC8-95A9A84E956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8CE1-ABD0-4F00-BBD0-3BACBD30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5616624" cy="108012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418200"/>
                </a:solidFill>
              </a:rPr>
              <a:t>«Измени мир </a:t>
            </a:r>
            <a:br>
              <a:rPr lang="ru-RU" b="1" dirty="0" smtClean="0">
                <a:solidFill>
                  <a:srgbClr val="418200"/>
                </a:solidFill>
              </a:rPr>
            </a:br>
            <a:r>
              <a:rPr lang="ru-RU" b="1" dirty="0" smtClean="0">
                <a:solidFill>
                  <a:srgbClr val="418200"/>
                </a:solidFill>
              </a:rPr>
              <a:t>                вокруг себя»</a:t>
            </a:r>
            <a:endParaRPr lang="ru-RU" b="1" dirty="0">
              <a:solidFill>
                <a:srgbClr val="4182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7237312" cy="18002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418200"/>
                </a:solidFill>
              </a:rPr>
              <a:t>Формирование экологической культуры и популяризация экологических знаний среди учащихся 3-6 классов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418200"/>
                </a:solidFill>
              </a:rPr>
              <a:t>общеобразовательных учреждений</a:t>
            </a:r>
            <a:endParaRPr lang="ru-RU" b="1" dirty="0">
              <a:solidFill>
                <a:srgbClr val="4182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419872" y="6093296"/>
            <a:ext cx="3313384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18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259632" y="6165304"/>
            <a:ext cx="4933056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2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ВРОО «Центр экологической политики»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418200"/>
                </a:solidFill>
              </a:rPr>
              <a:t>Воронеж, 2015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182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Тиражирование хода реализации проекта через СМИ/ Интернет-ресурсы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0693" t="7872" r="41521" b="3284"/>
          <a:stretch>
            <a:fillRect/>
          </a:stretch>
        </p:blipFill>
        <p:spPr bwMode="auto">
          <a:xfrm>
            <a:off x="1835696" y="1277332"/>
            <a:ext cx="2560386" cy="4815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7312" t="9017" r="40850" b="4421"/>
          <a:stretch>
            <a:fillRect/>
          </a:stretch>
        </p:blipFill>
        <p:spPr bwMode="auto">
          <a:xfrm>
            <a:off x="6516216" y="1124744"/>
            <a:ext cx="2088232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9" name="Picture 7" descr="C:\Users\User\Desktop\Измени2.jpg"/>
          <p:cNvPicPr>
            <a:picLocks noChangeAspect="1" noChangeArrowheads="1"/>
          </p:cNvPicPr>
          <p:nvPr/>
        </p:nvPicPr>
        <p:blipFill>
          <a:blip r:embed="rId6" cstate="print"/>
          <a:srcRect l="18202" t="7943" r="14449"/>
          <a:stretch>
            <a:fillRect/>
          </a:stretch>
        </p:blipFill>
        <p:spPr bwMode="auto">
          <a:xfrm>
            <a:off x="4283968" y="1196752"/>
            <a:ext cx="2281164" cy="4287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0" name="Picture 8" descr="C:\Users\User\Desktop\Измени1.jpg"/>
          <p:cNvPicPr>
            <a:picLocks noChangeAspect="1" noChangeArrowheads="1"/>
          </p:cNvPicPr>
          <p:nvPr/>
        </p:nvPicPr>
        <p:blipFill>
          <a:blip r:embed="rId7" cstate="print"/>
          <a:srcRect t="12340" r="10075" b="7453"/>
          <a:stretch>
            <a:fillRect/>
          </a:stretch>
        </p:blipFill>
        <p:spPr bwMode="auto">
          <a:xfrm>
            <a:off x="1619672" y="3596114"/>
            <a:ext cx="2376264" cy="291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t="7111" r="19438" b="14669"/>
          <a:stretch>
            <a:fillRect/>
          </a:stretch>
        </p:blipFill>
        <p:spPr bwMode="auto">
          <a:xfrm>
            <a:off x="5652120" y="4077072"/>
            <a:ext cx="3151987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 l="18810" t="10403" r="17506" b="3775"/>
          <a:stretch>
            <a:fillRect/>
          </a:stretch>
        </p:blipFill>
        <p:spPr bwMode="auto">
          <a:xfrm>
            <a:off x="3563888" y="4287472"/>
            <a:ext cx="2232248" cy="2406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18200"/>
                </a:solidFill>
              </a:rPr>
              <a:t>Целевые индикаторы и показатели, позволяющие дать комплексную оценку итогам реализации проекта</a:t>
            </a:r>
            <a:endParaRPr lang="ru-RU" sz="2000" b="1" dirty="0">
              <a:solidFill>
                <a:srgbClr val="4182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219974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Количество проведенных экологических уроков и имитационных игр «Учимся разделять» – </a:t>
            </a:r>
            <a:r>
              <a:rPr lang="ru-RU" b="1" dirty="0" smtClean="0">
                <a:solidFill>
                  <a:srgbClr val="418200"/>
                </a:solidFill>
              </a:rPr>
              <a:t>253 урока.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Количество учащихся, прослушавших экологические уроки и принявших участие в имитационных играх – </a:t>
            </a:r>
            <a:r>
              <a:rPr lang="ru-RU" b="1" dirty="0" smtClean="0">
                <a:solidFill>
                  <a:srgbClr val="418200"/>
                </a:solidFill>
              </a:rPr>
              <a:t>более 4 300 чел.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Количество распространенных буклетов, листовок и плакатов экологического содержания – </a:t>
            </a:r>
            <a:r>
              <a:rPr lang="ru-RU" b="1" dirty="0" smtClean="0">
                <a:solidFill>
                  <a:srgbClr val="418200"/>
                </a:solidFill>
              </a:rPr>
              <a:t>6 000 экз.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Количество проведенных экскурсий на ООО «</a:t>
            </a:r>
            <a:r>
              <a:rPr lang="ru-RU" dirty="0" err="1" smtClean="0"/>
              <a:t>Воронежвторма</a:t>
            </a:r>
            <a:r>
              <a:rPr lang="ru-RU" dirty="0" smtClean="0"/>
              <a:t>», ООО «Картон Черноземье» – </a:t>
            </a:r>
            <a:r>
              <a:rPr lang="ru-RU" b="1" dirty="0" smtClean="0">
                <a:solidFill>
                  <a:srgbClr val="418200"/>
                </a:solidFill>
              </a:rPr>
              <a:t>12 экскурсий.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Тиражирование хода реализации проекта через СМИ, Интернет-ресурсы –  </a:t>
            </a:r>
            <a:r>
              <a:rPr lang="ru-RU" b="1" dirty="0" smtClean="0">
                <a:solidFill>
                  <a:srgbClr val="418200"/>
                </a:solidFill>
              </a:rPr>
              <a:t>10 статей.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Информированность населения Воронежской области о ходе реализации проекта – </a:t>
            </a:r>
            <a:r>
              <a:rPr lang="ru-RU" b="1" dirty="0" smtClean="0">
                <a:solidFill>
                  <a:srgbClr val="418200"/>
                </a:solidFill>
              </a:rPr>
              <a:t>30%</a:t>
            </a:r>
            <a:endParaRPr lang="ru-RU" b="1" dirty="0">
              <a:solidFill>
                <a:srgbClr val="4182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–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141277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8200"/>
                </a:solidFill>
              </a:rPr>
              <a:t>ВЫСОКАЯ ВОСТРЕБОВАННОСТЬ ПРОЕКТА</a:t>
            </a:r>
            <a:endParaRPr lang="ru-RU" sz="2800" b="1" dirty="0">
              <a:solidFill>
                <a:srgbClr val="418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Многочисленные заявки на проведение экологических уроков и экскурсий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943319" y="969449"/>
            <a:ext cx="324035" cy="3465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24208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Интерес аудитории к обучению раздельному сбору отходов, небезразличное отношение к проблеме захламления</a:t>
            </a:r>
            <a:endParaRPr lang="ru-RU" b="1" dirty="0"/>
          </a:p>
        </p:txBody>
      </p:sp>
      <p:pic>
        <p:nvPicPr>
          <p:cNvPr id="5122" name="Picture 2" descr="D:\Елена\Фото\Экскурсии На сайт\DSCF5290.JPG"/>
          <p:cNvPicPr>
            <a:picLocks noChangeAspect="1" noChangeArrowheads="1"/>
          </p:cNvPicPr>
          <p:nvPr/>
        </p:nvPicPr>
        <p:blipFill>
          <a:blip r:embed="rId4" cstate="print"/>
          <a:srcRect l="8890" t="11946" r="5175" b="3600"/>
          <a:stretch>
            <a:fillRect/>
          </a:stretch>
        </p:blipFill>
        <p:spPr bwMode="auto">
          <a:xfrm>
            <a:off x="6804248" y="3717032"/>
            <a:ext cx="1872208" cy="245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D:\Елена\Фото\Уроки на сайт\IMG_20141117_111843.jpg"/>
          <p:cNvPicPr>
            <a:picLocks noChangeAspect="1" noChangeArrowheads="1"/>
          </p:cNvPicPr>
          <p:nvPr/>
        </p:nvPicPr>
        <p:blipFill>
          <a:blip r:embed="rId5" cstate="print"/>
          <a:srcRect l="8890" t="6667" r="17028" b="28880"/>
          <a:stretch>
            <a:fillRect/>
          </a:stretch>
        </p:blipFill>
        <p:spPr bwMode="auto">
          <a:xfrm>
            <a:off x="1619672" y="3717032"/>
            <a:ext cx="204850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D:\Обмен\Фото с экскурсий\макулатура\DSCN06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213336"/>
            <a:ext cx="243027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 rot="16200000">
            <a:off x="4943319" y="1905553"/>
            <a:ext cx="324035" cy="3465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АНЯ\общественная деятельность\Измени мир вокруг себя\фото для круглого стола\свалки\село Горожа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465284"/>
            <a:ext cx="3504016" cy="262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4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ПРОБЛЕМА ОТХОДОВ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486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Возникновение несанкционированных свалок и мест захламления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D:\АНЯ\общественная деятельность\Измени мир вокруг себя\фото для круглого стола\свалки\с. Рудки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4500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99593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D:\Елена\Несанкционированные свалки\Верхнехавский район\ВХ\IMG_3513.JPG"/>
          <p:cNvPicPr>
            <a:picLocks noChangeAspect="1" noChangeArrowheads="1"/>
          </p:cNvPicPr>
          <p:nvPr/>
        </p:nvPicPr>
        <p:blipFill>
          <a:blip r:embed="rId6" cstate="print"/>
          <a:srcRect l="3335" r="6611"/>
          <a:stretch>
            <a:fillRect/>
          </a:stretch>
        </p:blipFill>
        <p:spPr bwMode="auto">
          <a:xfrm>
            <a:off x="4932040" y="1017012"/>
            <a:ext cx="3672408" cy="2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D:\Елена\Фото\Семилуки 2\DSCF39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49260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292080" y="1161028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Верхнехавский</a:t>
            </a:r>
            <a:r>
              <a:rPr lang="ru-RU" sz="1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муниципальный район</a:t>
            </a:r>
            <a:endParaRPr lang="ru-RU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393276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Семилукский</a:t>
            </a:r>
            <a:r>
              <a:rPr lang="ru-RU" sz="1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муниципальный район</a:t>
            </a:r>
            <a:endParaRPr lang="ru-RU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7704" y="5697532"/>
            <a:ext cx="28083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Рамонский</a:t>
            </a:r>
            <a:r>
              <a:rPr lang="ru-RU" sz="1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муниципальный район</a:t>
            </a:r>
            <a:endParaRPr lang="ru-RU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3033236"/>
            <a:ext cx="28083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Хохольский муниципальный район</a:t>
            </a:r>
            <a:endParaRPr lang="ru-RU" sz="1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62373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 рамках реализации общественного экологического проекта «Чистый регион» в 2014 году выявлено около </a:t>
            </a:r>
            <a:r>
              <a:rPr lang="ru-RU" sz="1200" b="1" dirty="0" smtClean="0">
                <a:solidFill>
                  <a:srgbClr val="FF0000"/>
                </a:solidFill>
              </a:rPr>
              <a:t>500 </a:t>
            </a:r>
            <a:r>
              <a:rPr lang="ru-RU" sz="1200" b="1" dirty="0" smtClean="0"/>
              <a:t>неучтенных мест захламления </a:t>
            </a:r>
            <a:r>
              <a:rPr lang="ru-RU" sz="1200" b="1" dirty="0" smtClean="0"/>
              <a:t>отходами</a:t>
            </a:r>
            <a:endParaRPr lang="ru-RU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18200"/>
                </a:solidFill>
              </a:rPr>
              <a:t>Ключевым моментом в решении проблем захламления становится формирование экологического мировоззрения человека</a:t>
            </a:r>
            <a:endParaRPr lang="ru-RU" b="1" dirty="0">
              <a:solidFill>
                <a:srgbClr val="418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64025" y="5061722"/>
            <a:ext cx="2671734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экологического мировоззрения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0112" y="5085184"/>
            <a:ext cx="2671734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Решение проблемы захламления</a:t>
            </a:r>
            <a:endParaRPr lang="ru-RU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5043771" y="5579225"/>
            <a:ext cx="468052" cy="34659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3768" y="2924944"/>
            <a:ext cx="2160240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Состояние окружающей среды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36096" y="1844824"/>
            <a:ext cx="2160240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</a:t>
            </a:r>
          </a:p>
          <a:p>
            <a:pPr algn="ctr"/>
            <a:r>
              <a:rPr lang="ru-RU" b="1" dirty="0" smtClean="0"/>
              <a:t>экологической культуры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8104" y="3789040"/>
            <a:ext cx="216024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Качество жизни человека</a:t>
            </a:r>
            <a:endParaRPr lang="ru-RU" b="1" dirty="0"/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5537558" y="807258"/>
            <a:ext cx="324036" cy="1535072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1124744"/>
            <a:ext cx="2160240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Популяризация </a:t>
            </a:r>
          </a:p>
          <a:p>
            <a:pPr algn="ctr"/>
            <a:r>
              <a:rPr lang="ru-RU" b="1" dirty="0" smtClean="0"/>
              <a:t>экологических </a:t>
            </a:r>
          </a:p>
          <a:p>
            <a:pPr algn="ctr"/>
            <a:r>
              <a:rPr lang="ru-RU" b="1" dirty="0" smtClean="0"/>
              <a:t>знаний</a:t>
            </a:r>
            <a:endParaRPr lang="ru-RU" b="1" dirty="0"/>
          </a:p>
        </p:txBody>
      </p:sp>
      <p:sp>
        <p:nvSpPr>
          <p:cNvPr id="15" name="Стрелка углом 14"/>
          <p:cNvSpPr/>
          <p:nvPr/>
        </p:nvSpPr>
        <p:spPr>
          <a:xfrm rot="5400000" flipV="1">
            <a:off x="4362526" y="1766266"/>
            <a:ext cx="324036" cy="1489264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537558" y="2679466"/>
            <a:ext cx="324036" cy="1535072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8200"/>
                </a:solidFill>
              </a:rPr>
              <a:t>Проект «Измени мир вокруг себя»</a:t>
            </a:r>
            <a:endParaRPr lang="ru-RU" sz="3200" b="1" dirty="0">
              <a:solidFill>
                <a:srgbClr val="418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98072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направлен на формирование экологической культуры и популяризацию экологических знаний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191683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18200"/>
                </a:solidFill>
              </a:rPr>
              <a:t>Возрастная категория : </a:t>
            </a:r>
            <a:r>
              <a:rPr lang="ru-RU" sz="2000" b="1" dirty="0" smtClean="0"/>
              <a:t>учащиеся 3-6 классов общеобразовательных учреждений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27809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Детям младшего школьного возраста свойственно совмещение знаний и сопереживание к природе </a:t>
            </a:r>
            <a:endParaRPr lang="ru-RU" sz="2000" b="1" dirty="0"/>
          </a:p>
        </p:txBody>
      </p:sp>
      <p:pic>
        <p:nvPicPr>
          <p:cNvPr id="9" name="Picture 2" descr="D:\АНЯ\общественная деятельность\Измени мир вокруг себя\фото для круглого стола\уборки\uKGi3Y9eO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4102472" cy="307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0872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Разработка макетов и изготовление печатной продукции экологического содержания 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1026" name="Picture 2" descr="D:\Елена\Печатная продукция\Про мусор\Растры\Буклет для самых маленьки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420" y="2132855"/>
            <a:ext cx="3609644" cy="1278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35896" y="16288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вида буклетов (по 1 000 экз.)</a:t>
            </a:r>
            <a:endParaRPr lang="ru-RU" sz="1600" b="1" dirty="0"/>
          </a:p>
        </p:txBody>
      </p:sp>
      <p:pic>
        <p:nvPicPr>
          <p:cNvPr id="1027" name="Picture 3" descr="D:\Елена\Печатная продукция\Про мусор\Растры\Буклет для самых маленьких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531" y="2132855"/>
            <a:ext cx="3668957" cy="129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D:\Елена\Печатная продукция\Про мусор\Растры\Буклет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645023"/>
            <a:ext cx="3563483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D:\Елена\Печатная продукция\Про мусор\Растры\Буклет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645024"/>
            <a:ext cx="3553553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0872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Разработка макетов и изготовление печатной продукции экологического содержания </a:t>
            </a:r>
            <a:endParaRPr lang="ru-RU" sz="1600" b="1" dirty="0">
              <a:solidFill>
                <a:srgbClr val="418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628800"/>
            <a:ext cx="33123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вида листовок (по 1 000 экз.)</a:t>
            </a:r>
            <a:endParaRPr lang="ru-RU" sz="1600" b="1" dirty="0"/>
          </a:p>
        </p:txBody>
      </p:sp>
      <p:pic>
        <p:nvPicPr>
          <p:cNvPr id="2050" name="Picture 2" descr="D:\Елена\Печатная продукция\Про мусор\Растры\Листов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1987783" cy="281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D:\Елена\Печатная продукция\Про мусор\Растры\Листов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1999116" cy="2825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40152" y="1700808"/>
            <a:ext cx="30608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вида плакатов (по 1 000 экз.)</a:t>
            </a:r>
            <a:endParaRPr lang="ru-RU" sz="1600" b="1" dirty="0"/>
          </a:p>
        </p:txBody>
      </p:sp>
      <p:pic>
        <p:nvPicPr>
          <p:cNvPr id="2052" name="Picture 4" descr="D:\Елена\Печатная продукция\Про мусор\Растры\Плак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04864"/>
            <a:ext cx="2799486" cy="1974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D:\Елена\Печатная продукция\Про мусор\Растры\Плакат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362986"/>
            <a:ext cx="2808312" cy="1980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Проведение прикладных тематических уроков в образовательных учреждениях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3074" name="Picture 2" descr="D:\Елена\Фото\Уроки на сайт\_EtIBk_fV6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119999" cy="2340000"/>
          </a:xfrm>
          <a:prstGeom prst="rect">
            <a:avLst/>
          </a:prstGeom>
          <a:noFill/>
        </p:spPr>
      </p:pic>
      <p:pic>
        <p:nvPicPr>
          <p:cNvPr id="3075" name="Picture 3" descr="D:\Елена\Фото\Уроки на сайт\jEdZ9cs4b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484784"/>
            <a:ext cx="3120000" cy="234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3861048"/>
            <a:ext cx="756084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проведенных экологических уроков и имитационных игр «Учимся разделять» - </a:t>
            </a:r>
            <a:r>
              <a:rPr lang="ru-RU" sz="1600" b="1" dirty="0" smtClean="0">
                <a:solidFill>
                  <a:srgbClr val="418200"/>
                </a:solidFill>
              </a:rPr>
              <a:t>253 урока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3076" name="Picture 4" descr="D:\Елена\Фото\Уроки на сайт\P109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484784"/>
            <a:ext cx="3120000" cy="2340000"/>
          </a:xfrm>
          <a:prstGeom prst="rect">
            <a:avLst/>
          </a:prstGeom>
          <a:noFill/>
        </p:spPr>
      </p:pic>
      <p:pic>
        <p:nvPicPr>
          <p:cNvPr id="1026" name="Picture 2" descr="D:\Елена\Фото\Уроки на сайт\IMG_6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293096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Проведение прикладных тематических уроков в образовательных учреждениях</a:t>
            </a:r>
            <a:endParaRPr lang="ru-RU" sz="1600" b="1" dirty="0">
              <a:solidFill>
                <a:srgbClr val="4182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789040"/>
            <a:ext cx="6588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учащихся, принявших участие в  экологических уроках и имитационных играх - </a:t>
            </a:r>
          </a:p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более 4300 человек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1026" name="Picture 2" descr="D:\Елена\Фото\Уроки на сайт\P109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3119999" cy="2340000"/>
          </a:xfrm>
          <a:prstGeom prst="rect">
            <a:avLst/>
          </a:prstGeom>
          <a:noFill/>
        </p:spPr>
      </p:pic>
      <p:pic>
        <p:nvPicPr>
          <p:cNvPr id="1027" name="Picture 3" descr="D:\Елена\Фото\Уроки на сайт\IMG_20140925_123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12776"/>
            <a:ext cx="3119999" cy="2340000"/>
          </a:xfrm>
          <a:prstGeom prst="rect">
            <a:avLst/>
          </a:prstGeom>
          <a:noFill/>
        </p:spPr>
      </p:pic>
      <p:pic>
        <p:nvPicPr>
          <p:cNvPr id="1028" name="Picture 4" descr="D:\Елена\Фото\Уроки на сайт\P109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93096"/>
            <a:ext cx="3119999" cy="2340000"/>
          </a:xfrm>
          <a:prstGeom prst="rect">
            <a:avLst/>
          </a:prstGeom>
          <a:noFill/>
        </p:spPr>
      </p:pic>
      <p:pic>
        <p:nvPicPr>
          <p:cNvPr id="1029" name="Picture 5" descr="D:\Елена\Фото\Уроки на сайт\IMG_20141111_115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93096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ирода.jpg"/>
          <p:cNvPicPr>
            <a:picLocks noChangeAspect="1"/>
          </p:cNvPicPr>
          <p:nvPr/>
        </p:nvPicPr>
        <p:blipFill>
          <a:blip r:embed="rId3" cstate="screen"/>
          <a:srcRect l="84650" r="1578"/>
          <a:stretch>
            <a:fillRect/>
          </a:stretch>
        </p:blipFill>
        <p:spPr>
          <a:xfrm>
            <a:off x="0" y="0"/>
            <a:ext cx="1259632" cy="685971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260649"/>
            <a:ext cx="6552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418200"/>
                </a:solidFill>
              </a:rPr>
              <a:t>Этапы проекта «Измени мир вокруг себя»:</a:t>
            </a:r>
            <a:endParaRPr lang="ru-RU" sz="2600" b="1" dirty="0">
              <a:solidFill>
                <a:srgbClr val="418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Проведение экскурсий на предприятия, осуществляющие сбор вторичных материальных ресурсов</a:t>
            </a:r>
            <a:endParaRPr lang="ru-RU" sz="1600" b="1" dirty="0">
              <a:solidFill>
                <a:srgbClr val="4182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789040"/>
            <a:ext cx="6588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проведенных экскурсий на ООО «</a:t>
            </a:r>
            <a:r>
              <a:rPr lang="ru-RU" sz="1200" b="1" dirty="0" err="1" smtClean="0"/>
              <a:t>Воронежвторма</a:t>
            </a:r>
            <a:r>
              <a:rPr lang="ru-RU" sz="1200" b="1" dirty="0" smtClean="0"/>
              <a:t>», ООО «Картон Черноземье» - </a:t>
            </a:r>
          </a:p>
          <a:p>
            <a:pPr algn="ctr"/>
            <a:r>
              <a:rPr lang="ru-RU" sz="1600" b="1" dirty="0" smtClean="0">
                <a:solidFill>
                  <a:srgbClr val="418200"/>
                </a:solidFill>
              </a:rPr>
              <a:t>12 экскурсий</a:t>
            </a:r>
            <a:endParaRPr lang="ru-RU" sz="1600" b="1" dirty="0">
              <a:solidFill>
                <a:srgbClr val="418200"/>
              </a:solidFill>
            </a:endParaRPr>
          </a:p>
        </p:txBody>
      </p:sp>
      <p:pic>
        <p:nvPicPr>
          <p:cNvPr id="2050" name="Picture 2" descr="D:\Елена\Фото\Экскурсии На сайт\Экскурсии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3510000" cy="2340000"/>
          </a:xfrm>
          <a:prstGeom prst="rect">
            <a:avLst/>
          </a:prstGeom>
          <a:noFill/>
        </p:spPr>
      </p:pic>
      <p:pic>
        <p:nvPicPr>
          <p:cNvPr id="2051" name="Picture 3" descr="D:\Елена\Фото\Экскурсии На сайт\Экскурсии 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3510000" cy="2340000"/>
          </a:xfrm>
          <a:prstGeom prst="rect">
            <a:avLst/>
          </a:prstGeom>
          <a:noFill/>
        </p:spPr>
      </p:pic>
      <p:pic>
        <p:nvPicPr>
          <p:cNvPr id="2053" name="Picture 5" descr="D:\Елена\Фото\Экскурсии На сайт\DSCF5293.JPG"/>
          <p:cNvPicPr>
            <a:picLocks noChangeAspect="1" noChangeArrowheads="1"/>
          </p:cNvPicPr>
          <p:nvPr/>
        </p:nvPicPr>
        <p:blipFill>
          <a:blip r:embed="rId6" cstate="print"/>
          <a:srcRect t="3077" r="570" b="10760"/>
          <a:stretch>
            <a:fillRect/>
          </a:stretch>
        </p:blipFill>
        <p:spPr bwMode="auto">
          <a:xfrm>
            <a:off x="1619672" y="4293096"/>
            <a:ext cx="3600400" cy="2340000"/>
          </a:xfrm>
          <a:prstGeom prst="rect">
            <a:avLst/>
          </a:prstGeom>
          <a:noFill/>
        </p:spPr>
      </p:pic>
      <p:pic>
        <p:nvPicPr>
          <p:cNvPr id="2054" name="Picture 6" descr="D:\Елена\Фото\Экскурсии На сайт\Экскурсии 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0472" y="4293096"/>
            <a:ext cx="35100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39c9dfbb75dbc756273680dbb83ea38e79fd1"/>
  <p:tag name="ISPRING_SCORM_RATE_SLIDES" val="1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434</Words>
  <Application>Microsoft Office PowerPoint</Application>
  <PresentationFormat>Экран (4:3)</PresentationFormat>
  <Paragraphs>76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«Измени мир                  вокруг себя»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ELENA</cp:lastModifiedBy>
  <cp:revision>54</cp:revision>
  <dcterms:created xsi:type="dcterms:W3CDTF">2014-04-03T11:04:47Z</dcterms:created>
  <dcterms:modified xsi:type="dcterms:W3CDTF">2015-02-10T08:55:08Z</dcterms:modified>
</cp:coreProperties>
</file>