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93" autoAdjust="0"/>
  </p:normalViewPr>
  <p:slideViewPr>
    <p:cSldViewPr>
      <p:cViewPr varScale="1">
        <p:scale>
          <a:sx n="60" d="100"/>
          <a:sy n="60" d="100"/>
        </p:scale>
        <p:origin x="-165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9E19DE-0AFF-4C9B-B93E-5DBC149A408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E62309-0DD9-46C1-84F7-818CC88F6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403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       СПОРТИВНО-ОЗДОРОВИТЕЛЬНАЯ ПРОГРАММА ПО ФИЗИЧЕСКОМУ РАЗВИТИЮ ДЕТЕЙ                                 	СТАРШЕГО ДОШКОЛЬНОГО ВОЗРАСТА ЧЕРЕЗ ЭЛЕМЕНТЫ БАСКЕТБОЛА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«БАСКЕТБОЛЬНЫЙ ДВОРИК»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ИНСТРУКТОР ПО ФИЗИЧЕСКОЙ КУЛЬТУРЕ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МБДОУ «ДЕТСКИЙ САД ОБЩЕРАЗВИВАЮЩЕГО ВИДА №52»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БОТОВА Е.В.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port0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183569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СРАВНИТЕЛЬНАЯ ХАРАКТЕРИСТИКА ДЕТЕЙ ЗАНИМАЮЩИХСЯ ПО ПРОГРАММЕ «БАСКЕТБОЛЬНЫЙ ДВОРИК» В ИЗОБРАЗИТЕЛЬНОЙ ДЕЯТЕЛЬНОСТИ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ВЫСОКОЕ РАЗВИТИЕ ТОЧНОСТИ ДВИЖЕНИЯ РУКИ ПОД КОНТРОЛЕМ ЗРЕНИЯ,ПЛАВНОСТЬ И РИТМИЧНОСТЬ;</a:t>
            </a:r>
          </a:p>
          <a:p>
            <a:r>
              <a:rPr lang="ru-RU" sz="1800" b="1" dirty="0" smtClean="0"/>
              <a:t>БЫСТРЕЕ СОЗДАЮТ ОЧЕРТАНИЕ СИЛУЭТА;</a:t>
            </a:r>
          </a:p>
          <a:p>
            <a:r>
              <a:rPr lang="ru-RU" sz="1800" b="1" dirty="0" smtClean="0"/>
              <a:t>РИСУНКИ БОЛЕЕ ЭМОЦИОНАЛЬНО ОКРАШЕНЫ И ЭСТЕТИЧНЫ;</a:t>
            </a:r>
          </a:p>
          <a:p>
            <a:r>
              <a:rPr lang="ru-RU" sz="1800" b="1" dirty="0" smtClean="0"/>
              <a:t>БОЛЕЕ СВОБОДНО ВЛАДЕЮТ КИСТЬЮ И КАРАНДАШОМ ПРИ ВЫПОЛНЕНИИ ЛИНЕЙНОГО РИСУНКА;</a:t>
            </a:r>
          </a:p>
          <a:p>
            <a:r>
              <a:rPr lang="ru-RU" sz="1800" b="1" dirty="0" smtClean="0"/>
              <a:t>РАВНОМЕРНО РАСКРАШИВАЮТ РИСУНОК С ПЛАВНЫМИ ПЕРЕХОДАМИ ОТТЕНКОВ ЦВЕТА, ПОЛУЧИВШИМИСЯ ПРИ РЕГУЛИРОВАНИИ НАЖИМА НА КАРАНДАШ;</a:t>
            </a:r>
          </a:p>
          <a:p>
            <a:r>
              <a:rPr lang="ru-RU" sz="1800" b="1" dirty="0" smtClean="0"/>
              <a:t>ЭТИ ДЕТИ ЛЕГЧЕ И БЫСТРЕЕ ОРИЕНТИРУЮТСЯ НА ЛИСТЕ БУМАГИ ПО РАСПОЛОЖЕНИЮ ФОРМЫ, ПРОПОРЦИИ (ПО СТОРОНАМ-ВВЕРХ,ВНИЗ,ВЛЕВО,ВПРАВО)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СРАВНИТЕЛЬНАЯ ХАРАКТЕРИСТИКА ДЕТЕЙ ЗАНИМАЮЩИХСЯ ПО ПРОГРАММЕ «БАСКЕТБОЛЬНЫЙ ДВОРИК» ПО РАЗВИТИЮ РЕЧИ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КИТАЕВ ВАДИМ</a:t>
            </a:r>
            <a:r>
              <a:rPr lang="ru-RU" sz="1400" b="1" dirty="0" smtClean="0"/>
              <a:t>-РЕЧЬ СТАЛА БОЛЕЕ ЭМОЦИОНАЛЬНА НАСЫЩЕНА, ПРЕОБЛАДАНИЕ ИНИЦИАТИВНЫХ ВЫСКАЗЫВАНИЙ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МУРАТОВА СВЕТА</a:t>
            </a:r>
            <a:r>
              <a:rPr lang="ru-RU" sz="1400" b="1" dirty="0" smtClean="0"/>
              <a:t>-РЕЧЬ СТАНОВИЛАСЬ РЕГУЛЯТОРОМ ПОВЕДЕНИЯ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ЗОЛОТАРЕВ ЕГОР</a:t>
            </a:r>
            <a:r>
              <a:rPr lang="ru-RU" sz="1400" b="1" dirty="0" smtClean="0"/>
              <a:t>-СТАЛ БОЛЕЕ АКТИВЕН В СВОИХ ВЫСКАЗЫВАНИЯХ, ЛУЧШЕ СТАЛ ПЕРЕСКАЗЫВАТЬ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НЕСТЕРОВ ДАНИЛ</a:t>
            </a:r>
            <a:r>
              <a:rPr lang="ru-RU" sz="1400" b="1" dirty="0" smtClean="0"/>
              <a:t>-ПРОИЗОШЕЛ «СКАЧОК» В РЕЧЕВОМ РАЗВИТИИ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КУЩЕВА ВИКА</a:t>
            </a:r>
            <a:r>
              <a:rPr lang="ru-RU" sz="1400" b="1" dirty="0" smtClean="0"/>
              <a:t>-ЗНАЧИТЕЛЬНО РАСШИРИЛСЯ СЛОВАРНЫЙ ЗАПАС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СУХАНОВА МАША</a:t>
            </a:r>
            <a:r>
              <a:rPr lang="ru-RU" sz="1400" b="1" dirty="0" smtClean="0"/>
              <a:t>-ПОЯВИЛОСЬ ЖЕЛАНИЕ ЭКСПЕРЕМЕНТИРОВАТЬ СО СЛОВАМИ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МАКАРЕНКО АРТЕМ</a:t>
            </a:r>
            <a:r>
              <a:rPr lang="ru-RU" sz="1400" b="1" dirty="0" smtClean="0"/>
              <a:t>-ПОКАЗАЛ ОПРЕДЕЛЕННЫЙ РОСТ В РЕЧЕВОМ РАЗВИТИИ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ИВАНОВ СЕРГЕЙ</a:t>
            </a:r>
            <a:r>
              <a:rPr lang="ru-RU" sz="1400" b="1" dirty="0" smtClean="0"/>
              <a:t>-СЛОВАРНЫЙ ЗАПАС РЕБЕНКА ЗАМЕТНО УВЕЛИЧИЛСЯ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РЯБЫХ ТАНЯ</a:t>
            </a:r>
            <a:r>
              <a:rPr lang="ru-RU" sz="1400" b="1" dirty="0" smtClean="0"/>
              <a:t>-РАСШИРИЛСЯ СЛОВАРНЫЙ ЗАПАС,УМЕНИЕ СВЯЗНО ВЫСКАЗЫВАТЬ СВОИ МЫСЛИ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ТАКНОВ МАКСИМ</a:t>
            </a:r>
            <a:r>
              <a:rPr lang="ru-RU" sz="1400" b="1" dirty="0" smtClean="0"/>
              <a:t>-СТАЛ ЗАМЕТНО АКТИВНЕЕ,ХОРОШО РАЗВИТО ЛОГИЧЕСКОЕ МЫШЛЕНИЕ И ЗАДАТКИ РАЗВИТИЯ ЯЗЫКА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РЯБИНИНА ОКСАНА</a:t>
            </a:r>
            <a:r>
              <a:rPr lang="ru-RU" sz="1400" b="1" dirty="0" smtClean="0"/>
              <a:t>-НАБЛЮДАЮТСЯ ОПРЕДЕЛЕННЫЕ УСПЕХИ В РЕЧЕВОМ РАЗВИТИИ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ЧУВАЕВ КИРИЛЛ</a:t>
            </a:r>
            <a:r>
              <a:rPr lang="ru-RU" sz="1400" b="1" dirty="0" smtClean="0"/>
              <a:t>-РЕЧЬ РАЗВИТА,ТВОРЧЕСКОЕ МЫШЛЕНИЕ СООТВЕТСТВУЕТ ВЫСОКОМУ УРОВНЮ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РЕЗУЛЬТАТЫ ПО ОСВОЕНИЮ ДЕТЬМИ ПРОГРАММЫ «БАСКЕТБОЛЬНЫЙ ДВОРИК»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ПОСЛЕ ТОГО,КАК ДЕТИ НАУЧИЛИСЬ ПРАВИЛЬНО ЛОВИТЬ,ПЕРЕДАВАТЬ,ВЕСТИ И БРОСАТЬ МЯЧ ЧЕТКО,В БЫСТРОМ ТЕМПЕ ПОЯВИЛАСЬ ВОЗМОЖНОСТЬ ИГРАТЬ В БОЛЕЕ СЛОЖНЫЕ ИГРЫ, В БАСКЕТБОЛ ПО УПРОЩЕННЫМ ПРАВИЛАМ.</a:t>
            </a:r>
          </a:p>
          <a:p>
            <a:r>
              <a:rPr lang="ru-RU" sz="1800" b="1" dirty="0" smtClean="0"/>
              <a:t>СОЗДАЛИСЬ УСЛОВИЯ ДЛЯ ОСМЫСЛЕННОГО ФОРМИРОВАНИЯ НАВЫКОВ ДЕЙСТВИЯ С МЯЧОМ.</a:t>
            </a:r>
          </a:p>
          <a:p>
            <a:r>
              <a:rPr lang="ru-RU" sz="1800" b="1" dirty="0" smtClean="0"/>
              <a:t>ДЛЯ СОЗНАТЕЛЬНОГО ОТНОШЕНИЯ РЕБЕНКА К ДЕЙСТВИЯМ С МЯЧОМ НЕДОСТАТОЧНО РАЗЪЯСНЕНИЙ И ПОКАЗА,ДАВАЛАСЬ РЕБЕНКУ ВОЗМОЖНОСТЬ УПРАЖНЯТЬСЯ И ДЕЙСТВОВАТЬ.</a:t>
            </a:r>
          </a:p>
          <a:p>
            <a:r>
              <a:rPr lang="ru-RU" sz="1800" b="1" dirty="0" smtClean="0"/>
              <a:t>НАУЧИЛИСЬ БРОСАТЬ МЯЧ В КОЛЬЦО ИЗ РАЗНЫХ И.П.</a:t>
            </a:r>
          </a:p>
          <a:p>
            <a:r>
              <a:rPr lang="ru-RU" sz="1800" b="1" dirty="0" smtClean="0"/>
              <a:t>ОВЛАДЕЛИ ПРИЕМАМИ ПЕРЕМЕЩЕНИЯ.</a:t>
            </a:r>
          </a:p>
          <a:p>
            <a:r>
              <a:rPr lang="ru-RU" sz="1800" b="1" dirty="0" smtClean="0"/>
              <a:t>ОСВОИЛИ ДЕЙСТВИЯ С МЯЧОМ:ПЕРЕДАЧА,ЛОВЛЯ,ВЕДЕНИЕ МЯЧА ПРИ ПРОТИВОДЕЙСТВИИ ДРУГОГО ИГРОКА.</a:t>
            </a:r>
          </a:p>
          <a:p>
            <a:r>
              <a:rPr lang="ru-RU" sz="1800" b="1" dirty="0" smtClean="0"/>
              <a:t>НАУЧИЛИСЬ ДЕЙСТВОВАТЬ КОМАНДОЙ,В СООТВЕТСТВИИ С ОБЩИМИ ИНТЕРЕСАМИ.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ВЫСОКИЙ УРОВЕНЬ</a:t>
            </a:r>
            <a:r>
              <a:rPr lang="ru-RU" sz="2000" dirty="0" smtClean="0"/>
              <a:t>: </a:t>
            </a:r>
            <a:r>
              <a:rPr lang="ru-RU" sz="1800" b="1" dirty="0" smtClean="0"/>
              <a:t>РЕБЕНОК ОСВОИЛ ВСЕ ЭЛЕМЕНТЫ ВЛАДЕНИЯ МЯЧОМ, ВЫПОЛНЯЕТ УВЕРЕННО, СВОБОДНО, В ХОРОШЕМ ТЕМПЕ – 85 %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СРЕДНИЙ УРОВЕНЬ</a:t>
            </a:r>
            <a:r>
              <a:rPr lang="ru-RU" sz="2000" b="1" dirty="0" smtClean="0"/>
              <a:t>: </a:t>
            </a:r>
            <a:r>
              <a:rPr lang="ru-RU" sz="1800" b="1" dirty="0" smtClean="0"/>
              <a:t>РЕБЕНОК ВЫПОЛНЯЕТ ВСЕ ЭЛЕМЕНТЫ ВЛАДЕНИЯ МЯЧОМ,НО ДОПУСКАЕТ НЕЗНАЧИТЕЛЬНЫЕ ОШИБКИ – 15 %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НИЗКИЙ УРОВЕНЬ</a:t>
            </a:r>
            <a:r>
              <a:rPr lang="ru-RU" sz="2000" b="1" dirty="0" smtClean="0"/>
              <a:t>: </a:t>
            </a:r>
            <a:r>
              <a:rPr lang="ru-RU" sz="1800" b="1" dirty="0" smtClean="0"/>
              <a:t>РЕБЕНОК ДОПУСКАЕТ МНОГО ОШИБОК, СЛАБО КООРДИНИРОВАН, ГЛАЗОМЕР СЛАБО РАЗВИТ – 0 %.</a:t>
            </a:r>
            <a:endParaRPr lang="ru-RU" sz="2000" b="1" dirty="0" smtClean="0"/>
          </a:p>
        </p:txBody>
      </p:sp>
      <p:pic>
        <p:nvPicPr>
          <p:cNvPr id="4" name="Рисунок 3" descr="SAM_3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417646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SAM_3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56992"/>
            <a:ext cx="331236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НАШИ ДОСТИЖЕНИЯ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ПО ПРОГРАММЕ «БАСКЕТБОЛЬНЫЙ ДВОРИК» 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2664296" cy="281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384376" cy="245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1573" r="8605"/>
          <a:stretch>
            <a:fillRect/>
          </a:stretch>
        </p:blipFill>
        <p:spPr bwMode="auto">
          <a:xfrm>
            <a:off x="2483768" y="3645024"/>
            <a:ext cx="2376264" cy="297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786" y="3573016"/>
            <a:ext cx="2096957" cy="29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05064"/>
            <a:ext cx="3491880" cy="261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24744"/>
            <a:ext cx="3024336" cy="213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Работа по программе «Баскетбольный дворик» продолжается …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000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492896"/>
            <a:ext cx="4680520" cy="3836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sport0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3438525" cy="387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«БАСКЕТБОЛЬНЫЙ ДВОРИК»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</a:t>
            </a:r>
            <a:r>
              <a:rPr lang="ru-RU" sz="1600" b="1" dirty="0" smtClean="0"/>
              <a:t>ЯВЛЯЕТСЯ АДАПТИРОВАННОЙ ПРОГРАММОЙ ПО ОБУЧЕНИЮ БАСКЕТБОЛУ ДЛЯ ДЕТСКОГО САДА.</a:t>
            </a:r>
          </a:p>
          <a:p>
            <a:pPr algn="just">
              <a:buNone/>
            </a:pPr>
            <a:r>
              <a:rPr lang="ru-RU" sz="1600" b="1" dirty="0" smtClean="0"/>
              <a:t>	ОТЛИЧИТЕЛЬНАЯ ОСОБЕННОСТЬ-СОТРУДНИЧЕСТВО С БАСКЕТБОЛЬНЫМ КЛУБОМ «СОГДИАНА-СКИФ».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ЦЕЛЬ ПРОГРАММЫ</a:t>
            </a:r>
            <a:r>
              <a:rPr lang="ru-RU" sz="1600" b="1" dirty="0" smtClean="0"/>
              <a:t>-СОЗДАНИЕ УСЛОВИЙ ДЛЯ УДОВЛЕТВОРЕНИЯ ПОТРЕБНОСТИ РЕБЕНКА В ДВИГАТЕЛЬНОЙ АКТИВНОСТИ ЧЕРЕЗ ЗАНЯТИЯ БАСКЕТБОЛОМ; СФОРМИРОВАТЬ И СИСТЕМАТИЗИРОВАТЬ ТЕОРЕТИЧЕСКИЕ ЗНАНИЯ И ПРАКТИЧЕСКИЕ УМЕНИЯ; РЕАЛИЗАЦИЯ МОДЕЛИ ПОДГОТОВКИ И ОБУЧЕНИЯ ДЕТЕЙ БАСКЕТБОЛУ ВО ВЗАИМОДЕЙСТВИИ СПОРТИВНОГО И ОБРАЗОВАТЕЛЬНОГО УЧРЕЖДЕНИЯ, ОБЕСПЕЧИВАЮЩИХ ПРЕЕМСТВЕННОСТЬ.</a:t>
            </a: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4" name="Рисунок 3" descr="SDC11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941168"/>
            <a:ext cx="3672408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ЗАДАЧИ ПРОГРАММЫ: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sz="1800" b="1" dirty="0" smtClean="0"/>
              <a:t>СОХРАНЕНИЕ И УКРЕПЛЕНИЕ ЗДОРОВЬЯ ДЕТЕЙ С ИСПОЛЬЗОВАНИЕМ РАЗНЫХ ФОРМ И МЕТОДОВ ФИЗИЧЕСКОГОФОСПИТАНИЯ;</a:t>
            </a:r>
          </a:p>
          <a:p>
            <a:r>
              <a:rPr lang="ru-RU" sz="1800" b="1" dirty="0" smtClean="0"/>
              <a:t>-ВСЕСТОРОННЕЕ РАЗВИТИЕ ФИЗИЧЕСКИХ СПОСОБНОСТЕЙ, ЗАКАЛИВАНИЕ ОРГАНИЗМА;</a:t>
            </a:r>
          </a:p>
          <a:p>
            <a:r>
              <a:rPr lang="ru-RU" sz="1800" b="1" dirty="0" smtClean="0"/>
              <a:t>-РАЗВИТИЕ СПЕЦИАЛЬНЫХ СПОСОБНОСТЕЙ (ГИБКОСТИ,БЫСТРОТЫ,ЛОВКОСТИ,ВЫНОСЛИВОСТИ);</a:t>
            </a:r>
          </a:p>
          <a:p>
            <a:r>
              <a:rPr lang="ru-RU" sz="1800" b="1" dirty="0" smtClean="0"/>
              <a:t>-ВОСПИТАНИЕ У ДЕТЕЙ ИНТЕРЕСА К СПОРТИВНОЙ ИГРЕ БАСКЕТБОЛ, ПОТРЕБНОСТИ В СИСТЕМАТИЧЕСКИХ ЗАНЯТИЯХ И ФИЗИЧЕСКИХ УПРАЖНЕНИЯХ;</a:t>
            </a:r>
          </a:p>
          <a:p>
            <a:r>
              <a:rPr lang="ru-RU" sz="1800" b="1" dirty="0" smtClean="0"/>
              <a:t>-ПРИВИТИЕ НАВЫКОВ СОРЕВНОВАТЕЛЬНОЙ ДЕЯТЕЛЬНОСТИ В СООТВЕТСТВИИ С ПРАВИЛАМИ БАСКЕТБОЛА;</a:t>
            </a:r>
          </a:p>
          <a:p>
            <a:r>
              <a:rPr lang="ru-RU" sz="1800" b="1" dirty="0" smtClean="0"/>
              <a:t>-ВОСПИТАНИЕ ЧУВСТВА ОТВЕТСТВЕННОСТИ,КОЛЛЕКТИВИЗМА,УВАЖЕНИЯ К ПАРТНЕРУ И СОПЕРНИКУ.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ОЖИДАЕМЫЕ РЕЗУЛЬТАТЫ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9766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В ОБЛАСТИ ВОСПИТАНИЯ:</a:t>
            </a:r>
          </a:p>
          <a:p>
            <a:r>
              <a:rPr lang="ru-RU" sz="1800" b="1" dirty="0" smtClean="0"/>
              <a:t>- АДАПТАЦИЯ РЕБЕНКА К ЖИЗНИ В СОЦИУМЕ, ЕГО САМОРЕАЛИЗАЦИЯ;</a:t>
            </a:r>
          </a:p>
          <a:p>
            <a:r>
              <a:rPr lang="ru-RU" sz="1800" b="1" dirty="0" smtClean="0"/>
              <a:t>-РАЗВИТИЕ КОММУНИКАТИВНЫХ КАЧЕСТВ;</a:t>
            </a:r>
          </a:p>
          <a:p>
            <a:r>
              <a:rPr lang="ru-RU" sz="1800" b="1" dirty="0" smtClean="0"/>
              <a:t>-ФОРМИРОВАНИЕ МОРАЛЬНО-ВОЛЕВЫХ КАЧЕСТВ.</a:t>
            </a:r>
          </a:p>
          <a:p>
            <a:pPr algn="ctr"/>
            <a:r>
              <a:rPr lang="ru-RU" sz="1800" b="1" dirty="0" smtClean="0"/>
              <a:t>В ОБЛАСТИ ФИЗИЧЕСКОГО РАЗВИТИЯ:		</a:t>
            </a:r>
          </a:p>
          <a:p>
            <a:r>
              <a:rPr lang="ru-RU" sz="1800" b="1" dirty="0" smtClean="0"/>
              <a:t>-ПОТРЕБНОСТЬ В ЗДОРОВОМ И АКТИВНОМ ОБРАЗЕ ЖИЗНИ;</a:t>
            </a:r>
          </a:p>
          <a:p>
            <a:r>
              <a:rPr lang="ru-RU" sz="1800" b="1" dirty="0" smtClean="0"/>
              <a:t>-СТРЕМЛЕНИЕ К ФИЗИЧЕСКОМУ СОВЕРШЕНСТВОВАНИЮ;</a:t>
            </a:r>
          </a:p>
          <a:p>
            <a:r>
              <a:rPr lang="ru-RU" sz="1800" b="1" dirty="0" smtClean="0"/>
              <a:t>-СТРЕМЛЕНИЕ К ОВЛАДЕНИЮ ИГРОЙ В БАСКЕТБОЛ, К ДАЛЬНЕЙШИМ РЕЗУЛЬТАТАМ В ДАННОЙ СПОРТИВНОЙ ИГРЕ.</a:t>
            </a:r>
            <a:endParaRPr lang="ru-RU" sz="1800" b="1" dirty="0"/>
          </a:p>
        </p:txBody>
      </p:sp>
      <p:pic>
        <p:nvPicPr>
          <p:cNvPr id="5" name="Рисунок 4" descr="SDC11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4714884"/>
            <a:ext cx="3075806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ПРОГРАММА РЕКОМЕНДОВАНА К ИСПОЛЬЗОВАНИЮ С УЧЕТОМ ВОЗРАСТНЫХ ОСОБЕННОСТЕЙ ДЕТСКОГО ОРГАНИЗМА ДОКТОРОМ МЕДИЦИНСКИХ НАУК,ПРОФЕССОРОМ,ЗАВЕДУЮЩИМ ЛАБОРАТОРИЕЙ НОВЫХ ТЕХНОЛОГИЙ В ГИГИЕНЕ ДЕТЕЙ НИИ</a:t>
            </a:r>
          </a:p>
          <a:p>
            <a:pPr algn="ctr">
              <a:buNone/>
            </a:pPr>
            <a:r>
              <a:rPr lang="ru-RU" sz="1800" b="1" dirty="0" smtClean="0"/>
              <a:t>ХРАМЦОВЫМ П.И. НА ВТОРОЙ ЕЖЕГОДНОЙ МЕЖДУНАРОДНОЙ НАУЧНО-ПРАКТИЧЕСКОЙ КОНФЕРЕНЦИИ Г.МОСКВА</a:t>
            </a:r>
            <a:endParaRPr lang="ru-RU" sz="1800" b="1" dirty="0"/>
          </a:p>
        </p:txBody>
      </p:sp>
      <p:pic>
        <p:nvPicPr>
          <p:cNvPr id="4" name="Рисунок 3" descr="7584cc9785291ad5fae9da7cd20fa4f3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576064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ЭТАПЫ ПРОГРАММЫ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1.</a:t>
            </a:r>
            <a:r>
              <a:rPr lang="ru-RU" sz="2000" b="1" dirty="0" smtClean="0"/>
              <a:t>ПОДГОТОВИТЕЛЬНЫЙ</a:t>
            </a:r>
          </a:p>
          <a:p>
            <a:r>
              <a:rPr lang="ru-RU" sz="1600" dirty="0" smtClean="0"/>
              <a:t>-</a:t>
            </a:r>
            <a:r>
              <a:rPr lang="ru-RU" sz="1800" b="1" dirty="0" smtClean="0"/>
              <a:t>БЕСЕДЫ С ДЕТЬМИ О СПОРТИВНОЙ ИСТОРИИ ВОРОНЕЖА,О БАСКЕТБОЛИСТАХ СТРАНЫ,О ЗДОРОВОМ ОБРАЗЕ ЖИЗНИ,О СЕМЕЙНОМ СПОРТЕ;</a:t>
            </a:r>
          </a:p>
          <a:p>
            <a:r>
              <a:rPr lang="ru-RU" sz="1800" b="1" dirty="0" smtClean="0"/>
              <a:t>-ОЗНАКОМИТЕЛЬНЫЕ ЭКСКУРСИИ В БК «СОГДИАНА-СКИФ»,ЗНАКОМСТВО С СОТРУДНИКАМИ КЛУБА,ИГРОКАМИ,ТРЕНЕРАМИ;</a:t>
            </a:r>
          </a:p>
          <a:p>
            <a:r>
              <a:rPr lang="ru-RU" sz="1800" b="1" dirty="0" smtClean="0"/>
              <a:t>-ВЫСТУПЛЕНИЕ НАШИХ ДЕТЕЙ НА СЦЕНЕ ЗАЛА «СОГДИАНЫ» НА ДЕТСКОМ ФЕСТИВАЛЕ «МНЕ ЧЕРЕЗ СЕРДЦЕ ВИДЕН МИР», «ПРАЗДНИК УЛИЦЫ МЕНДЕЛЕЕВА»;</a:t>
            </a:r>
          </a:p>
          <a:p>
            <a:r>
              <a:rPr lang="ru-RU" sz="1800" b="1" dirty="0" smtClean="0"/>
              <a:t>-ВСТРЕЧИ С ВЫДАЮЩИМИСЯ СПОРТСМЕНАМИ;</a:t>
            </a:r>
          </a:p>
          <a:p>
            <a:r>
              <a:rPr lang="ru-RU" sz="1800" b="1" dirty="0" smtClean="0"/>
              <a:t>-АНКЕТИРОВАНИЕ РОДИТЕЛЕЙ И БЕСЕДЫ С НИМИ ПО ОТНОШЕНИЮ К ЗАНЯТИЯМ БАСКЕТБОЛОМ,СОВМЕСТНО ПРОВОДИМЫХ МЕРОПРИЯТИЯХ;</a:t>
            </a:r>
          </a:p>
          <a:p>
            <a:r>
              <a:rPr lang="ru-RU" sz="1800" b="1" dirty="0" smtClean="0"/>
              <a:t>-СОВМЕСТНОЕ ПЛАНИРОВАНИЕ СПОРТИВНОЙ РАБОТЫ С ЗАСЛУЖЕННЫМ ТРЕНЕРОМ СЕХНИЕВЫМ О.И.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467600" cy="6357320"/>
          </a:xfrm>
        </p:spPr>
        <p:txBody>
          <a:bodyPr>
            <a:normAutofit fontScale="77500" lnSpcReduction="20000"/>
          </a:bodyPr>
          <a:lstStyle/>
          <a:p>
            <a:r>
              <a:rPr lang="ru-RU" sz="1600" b="1" dirty="0" smtClean="0"/>
              <a:t>2</a:t>
            </a:r>
            <a:r>
              <a:rPr lang="ru-RU" sz="2100" b="1" dirty="0" smtClean="0"/>
              <a:t>. ОСНОВНОЙ ЭТАП</a:t>
            </a:r>
          </a:p>
          <a:p>
            <a:r>
              <a:rPr lang="ru-RU" sz="2100" b="1" dirty="0" smtClean="0"/>
              <a:t>-</a:t>
            </a:r>
            <a:r>
              <a:rPr lang="ru-RU" sz="2100" dirty="0" smtClean="0"/>
              <a:t> </a:t>
            </a:r>
            <a:r>
              <a:rPr lang="ru-RU" sz="2100" b="1" dirty="0" smtClean="0"/>
              <a:t>ЗАНЯТИЯ ТРЕНИРОВОЧНОГО ТИПА В ЗАЛЕ «СОГДИАНЫ» С ПРОФЕССИОНАЛЬНЫМИ ТРЕНЕРАМИ;</a:t>
            </a:r>
          </a:p>
          <a:p>
            <a:r>
              <a:rPr lang="ru-RU" sz="2100" b="1" dirty="0" smtClean="0"/>
              <a:t>-ПРОВЕДЕНИЕ СПОРТИВНЫХ ПРАЗДНИКОВ,ДОСУГОВ,</a:t>
            </a:r>
          </a:p>
          <a:p>
            <a:pPr>
              <a:buNone/>
            </a:pPr>
            <a:r>
              <a:rPr lang="ru-RU" sz="2100" b="1" dirty="0" smtClean="0"/>
              <a:t>      СОРЕВНОВАНИЙ В МБДОУ И НА ТЕРРИТОРИИ «СОГДИАНЫ»;</a:t>
            </a:r>
          </a:p>
          <a:p>
            <a:pPr>
              <a:buNone/>
            </a:pPr>
            <a:r>
              <a:rPr lang="ru-RU" sz="2100" b="1" dirty="0" smtClean="0"/>
              <a:t>     -ОФОРМЛЕНИЕ ФОТОСЕССИИ «ЧТО БАСКЕТБОЛ ДЛЯ НАС»;</a:t>
            </a:r>
          </a:p>
          <a:p>
            <a:pPr>
              <a:buNone/>
            </a:pPr>
            <a:r>
              <a:rPr lang="ru-RU" sz="2100" b="1" dirty="0" smtClean="0"/>
              <a:t>     -ПОСЕЩЕНИЕ СОВМЕСТНО С РОДИТЕЛЯМИ СПОРТИВНЫХ </a:t>
            </a:r>
          </a:p>
          <a:p>
            <a:pPr>
              <a:buNone/>
            </a:pPr>
            <a:r>
              <a:rPr lang="ru-RU" sz="2100" b="1" dirty="0" smtClean="0"/>
              <a:t>     МЕРОПРИЯТИЙ И УЧАСТИЕ В НИХ – ФИНАЛЬНЫЙ ЭТАП          ПЕРВЕНСТВА РОССИИ ПО БАСКЕТБОЛУ СРЕДИ КОМАНД ДЕВУШЕК ИЗ ГОРОДОВ:САМАРЫ,САНКТ-ПЕТЕРБУРГА,</a:t>
            </a:r>
          </a:p>
          <a:p>
            <a:pPr>
              <a:buNone/>
            </a:pPr>
            <a:r>
              <a:rPr lang="ru-RU" sz="2100" b="1" dirty="0" smtClean="0"/>
              <a:t>	МОСКВЫ,ВОРОНЕЖА,ТАТАРСТАНА,КРАСНОЯРСКОЙ ОБЛАСТИ;</a:t>
            </a:r>
          </a:p>
          <a:p>
            <a:pPr>
              <a:buNone/>
            </a:pPr>
            <a:r>
              <a:rPr lang="ru-RU" sz="2100" b="1" dirty="0" smtClean="0"/>
              <a:t>	НА ПЕРВЕНСТВЕ РОССИИ СРЕДИ МУЖСКИХ КОМАНД </a:t>
            </a:r>
          </a:p>
          <a:p>
            <a:pPr>
              <a:buNone/>
            </a:pPr>
            <a:r>
              <a:rPr lang="ru-RU" sz="2100" b="1" dirty="0" smtClean="0"/>
              <a:t>	В СПОРТКОМПЛЕКСЕ ВГФК ИМ.СЫСОЕВА НАШИ ДЕТИ ВЫХОДИЛИ ПОД ГИМН И «БОЛЕЛИ» ЗА ПОБЕДУ; </a:t>
            </a:r>
          </a:p>
          <a:p>
            <a:pPr>
              <a:buNone/>
            </a:pPr>
            <a:r>
              <a:rPr lang="ru-RU" sz="2100" b="1" dirty="0" smtClean="0"/>
              <a:t>	-ВЫПУСК КАЛЕНДАРЯ НА 2013 ГОД С ИЗОБРАЖЕНИЕМ КОМАНДЫ МБДОУ №52 И ФИНАЛИСТОВ ЧЕМПИОНАТА В ЦЕЛЯХ ПРОПАГАНДЫ ЗДОРОВОГО ОБРАЗА ЖИЗНИ;</a:t>
            </a:r>
          </a:p>
          <a:p>
            <a:pPr>
              <a:buNone/>
            </a:pPr>
            <a:r>
              <a:rPr lang="ru-RU" sz="2100" b="1" dirty="0" smtClean="0"/>
              <a:t>	-ПОКАЗ ПРЕЗЕНТАЦИЙ «МОЙ ВЕСЕЛЫЙ ЗВОНКИЙ МЯЧ», «ИСТОРИЯ БАСКЕТБОЛА»;</a:t>
            </a:r>
          </a:p>
          <a:p>
            <a:pPr>
              <a:buNone/>
            </a:pPr>
            <a:r>
              <a:rPr lang="ru-RU" sz="2100" b="1" dirty="0" smtClean="0"/>
              <a:t>	-РАБОТА СО СПОРТИВНЫМИ ПАРТНЕРАМИ,АНАЛИЗ СОТРУДНИЧЕСТВА С БСК «СОГДИАНА-СКИФ»;</a:t>
            </a:r>
          </a:p>
          <a:p>
            <a:pPr>
              <a:buNone/>
            </a:pPr>
            <a:r>
              <a:rPr lang="ru-RU" sz="2100" b="1" dirty="0" smtClean="0"/>
              <a:t>	-РЕГУЛЯРНЫЙ СРАВНИТЕЛЬНЫЙ МОНИТОРИНГ;</a:t>
            </a:r>
          </a:p>
          <a:p>
            <a:pPr>
              <a:buNone/>
            </a:pPr>
            <a:r>
              <a:rPr lang="ru-RU" sz="2100" b="1" dirty="0" smtClean="0"/>
              <a:t>	-ДАЛЬНЕЙШЕЕ ОБУЧЕНИЕ БАСКЕТБОЛУ ТРЕНЕРАМИ НА БАЗЕ СПОРТИВНОЙ ШКОЛЫ.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0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3826768" cy="3573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SAM_3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6632"/>
            <a:ext cx="4464496" cy="3573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SDC11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528392" cy="2780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DSC00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861048"/>
            <a:ext cx="3923928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СРАВНИТЕЛЬНАЯ ХАРАКТЕРИСТИКА ПО ЗАБОЛЕВАЕМОСТИ ЗА 2013 И 2014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dirty="0" smtClean="0"/>
              <a:t>ИВАНОВ СЕРГЕЙ		1		1</a:t>
            </a:r>
          </a:p>
          <a:p>
            <a:r>
              <a:rPr lang="ru-RU" sz="1200" b="1" dirty="0" smtClean="0"/>
              <a:t>БЛИНКОВА ВЕРОНИКА	1		0</a:t>
            </a:r>
          </a:p>
          <a:p>
            <a:r>
              <a:rPr lang="ru-RU" sz="1200" b="1" dirty="0" smtClean="0"/>
              <a:t>НЕМОВА ВЕРОНИКА		0		0   	</a:t>
            </a:r>
          </a:p>
          <a:p>
            <a:r>
              <a:rPr lang="ru-RU" sz="1200" b="1" dirty="0" smtClean="0"/>
              <a:t>ПОДШИВАЛОВ АНТОН	5		3</a:t>
            </a:r>
          </a:p>
          <a:p>
            <a:r>
              <a:rPr lang="ru-RU" sz="1200" b="1" dirty="0" smtClean="0"/>
              <a:t>РЯБЫХ ТАНЯ		1		1</a:t>
            </a:r>
          </a:p>
          <a:p>
            <a:r>
              <a:rPr lang="ru-RU" sz="1200" b="1" dirty="0" smtClean="0"/>
              <a:t>ТАНКОВ МАКСИМ		2		1</a:t>
            </a:r>
          </a:p>
          <a:p>
            <a:r>
              <a:rPr lang="ru-RU" sz="1200" b="1" dirty="0" smtClean="0"/>
              <a:t>ХАЗРАТКУЛОВА КАМИЛА	1		1</a:t>
            </a:r>
          </a:p>
          <a:p>
            <a:r>
              <a:rPr lang="ru-RU" sz="1200" b="1" dirty="0" smtClean="0"/>
              <a:t>МЕКАНИНА ДАША		3		1</a:t>
            </a:r>
          </a:p>
          <a:p>
            <a:r>
              <a:rPr lang="ru-RU" sz="1200" b="1" dirty="0" smtClean="0"/>
              <a:t>ШУРЫГИН ВИТЯ		2		1</a:t>
            </a:r>
          </a:p>
          <a:p>
            <a:r>
              <a:rPr lang="ru-RU" sz="1200" b="1" dirty="0" smtClean="0"/>
              <a:t>МАКАРЕНКО АРТЕМ		1		1</a:t>
            </a:r>
          </a:p>
          <a:p>
            <a:r>
              <a:rPr lang="ru-RU" sz="1200" b="1" dirty="0" smtClean="0"/>
              <a:t>КИТАЕВ ВАДИМ		1		1</a:t>
            </a:r>
          </a:p>
          <a:p>
            <a:r>
              <a:rPr lang="ru-RU" sz="1200" b="1" dirty="0" smtClean="0"/>
              <a:t>МУРАТОВА СВЕТА		0		0</a:t>
            </a:r>
          </a:p>
          <a:p>
            <a:r>
              <a:rPr lang="ru-RU" sz="1200" b="1" dirty="0" smtClean="0"/>
              <a:t>ЗОЛОТАРЕВ ЕГОР		4		1</a:t>
            </a:r>
          </a:p>
          <a:p>
            <a:r>
              <a:rPr lang="ru-RU" sz="1200" b="1" dirty="0" smtClean="0"/>
              <a:t>НЕСТЕРОВ ДАНИЛ		3		0</a:t>
            </a:r>
          </a:p>
          <a:p>
            <a:r>
              <a:rPr lang="ru-RU" sz="1200" b="1" dirty="0" smtClean="0"/>
              <a:t>ЧУВАЕВ КИРИЛЛ		0		0</a:t>
            </a:r>
          </a:p>
          <a:p>
            <a:r>
              <a:rPr lang="ru-RU" sz="1200" b="1" dirty="0" smtClean="0"/>
              <a:t>РЯБИНИНА ОКСАНА		3		0</a:t>
            </a:r>
          </a:p>
          <a:p>
            <a:r>
              <a:rPr lang="ru-RU" sz="1200" b="1" dirty="0" smtClean="0"/>
              <a:t>МЕЩЕРИНА КСЮША		1		0</a:t>
            </a:r>
          </a:p>
          <a:p>
            <a:r>
              <a:rPr lang="ru-RU" sz="1200" b="1" dirty="0" smtClean="0"/>
              <a:t>КУЩЕВА ВИКА		0		0</a:t>
            </a:r>
          </a:p>
          <a:p>
            <a:r>
              <a:rPr lang="ru-RU" sz="1200" b="1" dirty="0" smtClean="0"/>
              <a:t>СУХАНОВА МАША		0		0</a:t>
            </a:r>
          </a:p>
          <a:p>
            <a:r>
              <a:rPr lang="ru-RU" sz="1200" b="1" dirty="0" smtClean="0"/>
              <a:t>СКРЫПНИКОВА СОНЯ	</a:t>
            </a:r>
            <a:r>
              <a:rPr lang="ru-RU" sz="1200" dirty="0" smtClean="0"/>
              <a:t>1		0</a:t>
            </a:r>
          </a:p>
          <a:p>
            <a:r>
              <a:rPr lang="ru-RU" sz="1200" dirty="0" smtClean="0"/>
              <a:t>                             Количество детей, которые  стали меньше болеть – 55 %; </a:t>
            </a:r>
          </a:p>
          <a:p>
            <a:r>
              <a:rPr lang="ru-RU" sz="1200" dirty="0" smtClean="0"/>
              <a:t>                             количество детей, которые не болели ни разу – 25 %;</a:t>
            </a:r>
          </a:p>
          <a:p>
            <a:r>
              <a:rPr lang="ru-RU" sz="1200" dirty="0" smtClean="0"/>
              <a:t>                             Количество детей, которые остались на том же уровне – 20 %.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377</TotalTime>
  <Words>684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       СПОРТИВНО-ОЗДОРОВИТЕЛЬНАЯ ПРОГРАММА ПО ФИЗИЧЕСКОМУ РАЗВИТИЮ ДЕТЕЙ                                  СТАРШЕГО ДОШКОЛЬНОГО ВОЗРАСТА ЧЕРЕЗ ЭЛЕМЕНТЫ БАСКЕТБОЛА          «БАСКЕТБОЛЬНЫЙ ДВОРИК» </vt:lpstr>
      <vt:lpstr>«БАСКЕТБОЛЬНЫЙ ДВОРИК»</vt:lpstr>
      <vt:lpstr>ЗАДАЧИ ПРОГРАММЫ: </vt:lpstr>
      <vt:lpstr>ОЖИДАЕМЫЕ РЕЗУЛЬТАТЫ</vt:lpstr>
      <vt:lpstr>Слайд 5</vt:lpstr>
      <vt:lpstr>ЭТАПЫ ПРОГРАММЫ:</vt:lpstr>
      <vt:lpstr>Слайд 7</vt:lpstr>
      <vt:lpstr>Слайд 8</vt:lpstr>
      <vt:lpstr>СРАВНИТЕЛЬНАЯ ХАРАКТЕРИСТИКА ПО ЗАБОЛЕВАЕМОСТИ ЗА 2013 И 2014 ГОД</vt:lpstr>
      <vt:lpstr>СРАВНИТЕЛЬНАЯ ХАРАКТЕРИСТИКА ДЕТЕЙ ЗАНИМАЮЩИХСЯ ПО ПРОГРАММЕ «БАСКЕТБОЛЬНЫЙ ДВОРИК» В ИЗОБРАЗИТЕЛЬНОЙ ДЕЯТЕЛЬНОСТИ</vt:lpstr>
      <vt:lpstr>СРАВНИТЕЛЬНАЯ ХАРАКТЕРИСТИКА ДЕТЕЙ ЗАНИМАЮЩИХСЯ ПО ПРОГРАММЕ «БАСКЕТБОЛЬНЫЙ ДВОРИК» ПО РАЗВИТИЮ РЕЧИ</vt:lpstr>
      <vt:lpstr>РЕЗУЛЬТАТЫ ПО ОСВОЕНИЮ ДЕТЬМИ ПРОГРАММЫ «БАСКЕТБОЛЬНЫЙ ДВОРИК» </vt:lpstr>
      <vt:lpstr>Слайд 13</vt:lpstr>
      <vt:lpstr>НАШИ ДОСТИЖЕНИЯ  ПО ПРОГРАММЕ «БАСКЕТБОЛЬНЫЙ ДВОРИК»  </vt:lpstr>
      <vt:lpstr>Работа по программе «Баскетбольный дворик» продолжается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ОБУЧЕНИЯ ДЕТЕЙ БАСКЕТБОЛУ С 5 ЛЕТ ПО ПРОГРАММЕ  «БАСКЕТБОЛЬНЫЙ ДВОРИК»  2012-2014 ГОДА.</dc:title>
  <dc:creator>АЛИСА</dc:creator>
  <cp:lastModifiedBy>МДОУ №52</cp:lastModifiedBy>
  <cp:revision>49</cp:revision>
  <dcterms:created xsi:type="dcterms:W3CDTF">2014-05-25T16:24:25Z</dcterms:created>
  <dcterms:modified xsi:type="dcterms:W3CDTF">2015-02-06T09:07:15Z</dcterms:modified>
</cp:coreProperties>
</file>