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4273828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Социально значимый проект</a:t>
            </a:r>
            <a:endParaRPr lang="ru-RU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«Школа  – </a:t>
            </a:r>
            <a:endParaRPr lang="ru-RU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территория  толерантности»</a:t>
            </a:r>
            <a:endParaRPr lang="ru-RU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9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аботы на конкурсы\Работы на конкурс ДОБРОЖЕНЕЦ\Колодежанская ООШ\толерантность на сайт\05.12.14 фестиваль толерантности\DSC0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0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 algn="ctr"/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Спасибо за внимание.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862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090" y="0"/>
            <a:ext cx="1056559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63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9" y="0"/>
            <a:ext cx="10307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6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0"/>
            <a:ext cx="10307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16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07" y="0"/>
            <a:ext cx="10307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7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7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9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5736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70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0" y="0"/>
            <a:ext cx="10307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6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"/>
            <a:ext cx="10304712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3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Бухгалтер</cp:lastModifiedBy>
  <cp:revision>10</cp:revision>
  <dcterms:created xsi:type="dcterms:W3CDTF">2014-06-15T05:44:44Z</dcterms:created>
  <dcterms:modified xsi:type="dcterms:W3CDTF">2015-02-10T09:24:06Z</dcterms:modified>
</cp:coreProperties>
</file>