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3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660"/>
  </p:normalViewPr>
  <p:slideViewPr>
    <p:cSldViewPr>
      <p:cViewPr varScale="1">
        <p:scale>
          <a:sx n="72" d="100"/>
          <a:sy n="7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72400" cy="85725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образовательное учреждение дополнительного образования детей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«Центр дополнительного образования детей»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785926"/>
            <a:ext cx="8143900" cy="507207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Конкурс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присуждение Премии общественно-государственного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признания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Добронежец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Номинация  «Доброволец»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Проект «ВО ИМЯ ЖИЗНИ»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Автор: Чекалина Евгения Сергеевна, </a:t>
            </a:r>
          </a:p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педагог дополнительного образования</a:t>
            </a:r>
          </a:p>
          <a:p>
            <a:pPr algn="r"/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Новохоперск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2015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1000100" y="3755550"/>
            <a:ext cx="2500330" cy="3102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6143644"/>
            <a:ext cx="5887556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Акция «Выбрось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вредную привычку»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98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 (4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14488"/>
            <a:ext cx="5857916" cy="4393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6286520"/>
            <a:ext cx="5500726" cy="5714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Акция «Выбрось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вредную привычку»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98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 (4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14488"/>
            <a:ext cx="6000792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71744"/>
            <a:ext cx="8143900" cy="554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6496882" y="3714752"/>
            <a:ext cx="2647117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98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19672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6429396"/>
            <a:ext cx="203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Новохоперск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2015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1643050"/>
            <a:ext cx="778674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Цель проекта: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Популяризация и повышение ценности здорового образа жизни среди населения Новохоперского муниципального района, через формирование активной жизненной позиции.</a:t>
            </a: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Задачи: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активная пропаганда здорового образа жизни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создать условия, позволяющие ученикам своими силами вести работу, направленную на снижение уровня потребления алкоголизма,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табакокурения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и наркотических веществ;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воспитание активной жизненной позиции, ответственного отношения к своему здоровью.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5402" y="6000768"/>
            <a:ext cx="813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Акция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«Мы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безалкогольный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образ жизни»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getImage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7" y="1785926"/>
            <a:ext cx="5955004" cy="3973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9632" y="566124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Велопробег «Ударим велопробегом по вредным привычкам!»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getImage (3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643050"/>
            <a:ext cx="5234924" cy="3926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87625" y="614364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Акция «Спорт-альтернатива вредным привычкам»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getImage (29).jpg"/>
          <p:cNvPicPr>
            <a:picLocks noChangeAspect="1"/>
          </p:cNvPicPr>
          <p:nvPr/>
        </p:nvPicPr>
        <p:blipFill>
          <a:blip r:embed="rId4" cstate="print"/>
          <a:srcRect l="9375" t="16666"/>
          <a:stretch>
            <a:fillRect/>
          </a:stretch>
        </p:blipFill>
        <p:spPr>
          <a:xfrm>
            <a:off x="1857357" y="1785926"/>
            <a:ext cx="6150780" cy="4241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87624" y="621508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Флешмоб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«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Я не курю, и мне это нравится»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getImage (8).jpg"/>
          <p:cNvPicPr>
            <a:picLocks noChangeAspect="1"/>
          </p:cNvPicPr>
          <p:nvPr/>
        </p:nvPicPr>
        <p:blipFill>
          <a:blip r:embed="rId4" cstate="print"/>
          <a:srcRect t="9756" r="6097"/>
          <a:stretch>
            <a:fillRect/>
          </a:stretch>
        </p:blipFill>
        <p:spPr>
          <a:xfrm>
            <a:off x="1928794" y="1785926"/>
            <a:ext cx="5897177" cy="425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6232539"/>
            <a:ext cx="5214974" cy="62546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Акция: «Мы сделали свой выбор, а вы?»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714488"/>
            <a:ext cx="6000760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6303977"/>
            <a:ext cx="5214974" cy="5540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Акция: «Мы сделали свой выбор, а вы?»</a:t>
            </a:r>
          </a:p>
          <a:p>
            <a:pPr>
              <a:buNone/>
            </a:pP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 (13).jpg"/>
          <p:cNvPicPr>
            <a:picLocks noChangeAspect="1"/>
          </p:cNvPicPr>
          <p:nvPr/>
        </p:nvPicPr>
        <p:blipFill>
          <a:blip r:embed="rId4" cstate="print"/>
          <a:srcRect l="11539" t="8547"/>
          <a:stretch>
            <a:fillRect/>
          </a:stretch>
        </p:blipFill>
        <p:spPr>
          <a:xfrm>
            <a:off x="2071670" y="1748136"/>
            <a:ext cx="5715008" cy="44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МКОУ ДОД «ЦДОД»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Новохоперского муниципального района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721" t="56641" r="22112" b="19922"/>
          <a:stretch>
            <a:fillRect/>
          </a:stretch>
        </p:blipFill>
        <p:spPr bwMode="auto">
          <a:xfrm>
            <a:off x="7762207" y="0"/>
            <a:ext cx="1381793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97" t="21679" r="68311" b="17097"/>
          <a:stretch>
            <a:fillRect/>
          </a:stretch>
        </p:blipFill>
        <p:spPr bwMode="auto">
          <a:xfrm>
            <a:off x="0" y="0"/>
            <a:ext cx="98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19672" y="621508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Акция «Выбрось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вредную привычку»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getImage (4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5" y="1643050"/>
            <a:ext cx="6048385" cy="453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D3ECB9"/>
      </a:dk1>
      <a:lt1>
        <a:srgbClr val="00B050"/>
      </a:lt1>
      <a:dk2>
        <a:srgbClr val="BDE296"/>
      </a:dk2>
      <a:lt2>
        <a:srgbClr val="EEECE1"/>
      </a:lt2>
      <a:accent1>
        <a:srgbClr val="00B050"/>
      </a:accent1>
      <a:accent2>
        <a:srgbClr val="92D050"/>
      </a:accent2>
      <a:accent3>
        <a:srgbClr val="00B050"/>
      </a:accent3>
      <a:accent4>
        <a:srgbClr val="00B050"/>
      </a:accent4>
      <a:accent5>
        <a:srgbClr val="92D050"/>
      </a:accent5>
      <a:accent6>
        <a:srgbClr val="00B050"/>
      </a:accent6>
      <a:hlink>
        <a:srgbClr val="92D050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231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казенное образовательное учреждение дополнительного образования детей  Новохоперского муниципального района Воронежской области «Центр дополнительного образования детей»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  <vt:lpstr>МКОУ ДОД «ЦДОД»  Новохоперского муниципального района  Воронежской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 Каленюк</cp:lastModifiedBy>
  <cp:revision>25</cp:revision>
  <dcterms:modified xsi:type="dcterms:W3CDTF">2015-02-18T09:12:54Z</dcterms:modified>
</cp:coreProperties>
</file>