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430"/>
    <a:srgbClr val="000000"/>
    <a:srgbClr val="DCE121"/>
    <a:srgbClr val="FF66CC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23431065908428114"/>
                  <c:y val="-0.2446881639795025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Положительно</a:t>
                    </a:r>
                  </a:p>
                  <a:p>
                    <a:r>
                      <a:rPr lang="ru-RU"/>
                      <a:t>80%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/>
                      <a:t>Все равно</a:t>
                    </a:r>
                  </a:p>
                  <a:p>
                    <a:r>
                      <a:rPr lang="ru-RU" sz="1400" b="1"/>
                      <a:t>15%</a:t>
                    </a:r>
                    <a:endParaRPr lang="en-US" sz="1400" b="1"/>
                  </a:p>
                </c:rich>
              </c:tx>
              <c:showVal val="1"/>
            </c:dLbl>
            <c:dLbl>
              <c:idx val="2"/>
              <c:layout>
                <c:manualLayout>
                  <c:x val="4.7182487605716077E-2"/>
                  <c:y val="0.13492063492063489"/>
                </c:manualLayout>
              </c:layout>
              <c:tx>
                <c:rich>
                  <a:bodyPr/>
                  <a:lstStyle/>
                  <a:p>
                    <a:r>
                      <a:rPr lang="ru-RU" sz="1050" b="1"/>
                      <a:t>Я</a:t>
                    </a:r>
                    <a:r>
                      <a:rPr lang="ru-RU" sz="1050" b="1" baseline="0"/>
                      <a:t> к этому </a:t>
                    </a:r>
                  </a:p>
                  <a:p>
                    <a:r>
                      <a:rPr lang="ru-RU" sz="1050" b="1" baseline="0"/>
                      <a:t>не готов </a:t>
                    </a:r>
                  </a:p>
                  <a:p>
                    <a:r>
                      <a:rPr lang="ru-RU" sz="1050" b="1" baseline="0"/>
                      <a:t>5%</a:t>
                    </a:r>
                    <a:endParaRPr lang="en-US" sz="1050" b="1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903E3-1FDC-4E80-BBA6-187B286AB57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66419-BC85-4122-B053-BA391E1E7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15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6419-BC85-4122-B053-BA391E1E7E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47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924C7F-7BD3-4A8D-84DE-B4D00A26B6FE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86B1D1-DB2D-443A-8B68-7C39D564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97360" y="404664"/>
            <a:ext cx="12241360" cy="893961"/>
          </a:xfrm>
        </p:spPr>
        <p:txBody>
          <a:bodyPr>
            <a:no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«Дети должны учится вместе!»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User\Desktop\Проект\дети-должны-учиться-вмес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19806"/>
            <a:ext cx="5256584" cy="5238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0889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цифропарк\Desktop\фото проект\IMG_064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8286807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1472" y="0"/>
            <a:ext cx="8277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лавный специалист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муниципального отдела по образованию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молодежной политике и спорту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Пулина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С.А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Документы 2014-2015\Доступная среда\фото конкурса презинтаций\IMG_01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4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Документы 2014-2015\Доступная среда\фото конкурса презинтаций\IMG_01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500438"/>
            <a:ext cx="59404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«Крещенский сочельник»</a:t>
            </a:r>
            <a:endParaRPr lang="ru-RU" sz="40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 descr="C:\Users\User\Desktop\Проект\Screenshot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44" y="1124744"/>
            <a:ext cx="6840538" cy="513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52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15" y="188639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«Урок доброты в 1 «А» и 1 «В» классах»</a:t>
            </a:r>
            <a:endParaRPr lang="ru-RU" sz="3200" b="1" dirty="0">
              <a:ln w="315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C:\Users\цифропарк\Desktop\Доступная среда фото\распечатать\DSC001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1" y="1124744"/>
            <a:ext cx="8370096" cy="5165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979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цифропарк\Desktop\Доступная среда фото\распечатать\DSC0402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61934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цифропарк\Desktop\Доступная среда фото\распечатать\DSC_111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8549"/>
            <a:ext cx="4897383" cy="327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971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DCE121"/>
                  </a:solidFill>
                  <a:prstDash val="solid"/>
                </a:ln>
                <a:solidFill>
                  <a:srgbClr val="FFC000"/>
                </a:solidFill>
              </a:rPr>
              <a:t>Конкурс презентаций на тему: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DCE121"/>
                  </a:solidFill>
                  <a:prstDash val="solid"/>
                </a:ln>
                <a:solidFill>
                  <a:srgbClr val="FFC000"/>
                </a:solidFill>
              </a:rPr>
              <a:t> « Каждый ребёнок особенный! Все дети равны!»</a:t>
            </a:r>
            <a:endParaRPr lang="ru-RU" sz="2400" b="1" dirty="0">
              <a:ln w="10541" cmpd="sng">
                <a:solidFill>
                  <a:srgbClr val="DCE121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3" name="Рисунок 2" descr="C:\Документы 2014-2015\Доступная среда\фото конкурса презинтаций\IMG_02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40" y="1124744"/>
            <a:ext cx="788571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03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Документы 2014-2015\Доступная среда\фото конкурса презинтаций\IMG_02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1541"/>
            <a:ext cx="85338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99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цифропарк\Desktop\Доступная среда фото\распечатать\DSC0405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9" y="228934"/>
            <a:ext cx="5114121" cy="286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цифропарк\Desktop\Доступная среда фото\распечатать\DSC0407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286124"/>
            <a:ext cx="5729973" cy="3392822"/>
          </a:xfrm>
          <a:prstGeom prst="rect">
            <a:avLst/>
          </a:prstGeom>
          <a:noFill/>
          <a:ln>
            <a:noFill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57818" y="357166"/>
            <a:ext cx="37861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42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«Спорт во благо!» - спортивные соревнования между учащимися 5-х классов и учащимися школы глухих детей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5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цифропарк\Desktop\Документы 2013-2014\Седых\IMG_064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500594" cy="2970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357166"/>
            <a:ext cx="4286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Родительское собрание о принципах инклюзивного образования</a:t>
            </a:r>
            <a:endParaRPr lang="ru-RU" sz="2000" b="1" dirty="0"/>
          </a:p>
        </p:txBody>
      </p:sp>
      <p:pic>
        <p:nvPicPr>
          <p:cNvPr id="4" name="Рисунок 3" descr="C:\Документы 2014-2015\День самоуправления\фото день самоуправления\IMG_71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429000"/>
            <a:ext cx="5357850" cy="32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000504"/>
            <a:ext cx="350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Семинар для учителей школы о принципах инклюзивного образования.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61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190378758"/>
              </p:ext>
            </p:extLst>
          </p:nvPr>
        </p:nvGraphicFramePr>
        <p:xfrm>
          <a:off x="179512" y="2987176"/>
          <a:ext cx="4963992" cy="361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26064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Ваше отношение к тому, что в нашей школе будут учиться дети с ОВЗ и дети – инвалиды ?</a:t>
            </a:r>
            <a:endParaRPr lang="ru-RU" sz="32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4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43" y="1496028"/>
            <a:ext cx="25354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Привлечение внимания учащихся школы и общественности к проблемам детей с ограниченными возможностями по здоровью и детям – инвалидам и формирование позитивного отношения к инклюзивному образованию детей.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42860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66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5706" y="1496028"/>
            <a:ext cx="49993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-Подготовка учащихся школы и общественности к принятию идей инклюзивного образования, понимания его задач;</a:t>
            </a:r>
          </a:p>
          <a:p>
            <a:r>
              <a:rPr lang="ru-RU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-Осуществление мероприятий по оказанию практической помощи лицам, нуждающимся в поддержке, в том числе детям-инвалидам;</a:t>
            </a:r>
          </a:p>
          <a:p>
            <a:r>
              <a:rPr lang="ru-RU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-Развитие у членов школьной детской организации инициативы по оказанию помощи больным ровесникам, поощрение их личного желания добровольно и бескорыстно заботится о них;</a:t>
            </a:r>
          </a:p>
          <a:p>
            <a:r>
              <a:rPr lang="ru-RU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-Формирование толерантного отношения у детей к сверстникам с ограниченными возможностями здоровья.</a:t>
            </a:r>
            <a:endParaRPr lang="ru-RU" dirty="0">
              <a:ln w="18415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Проект\Screenshot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0050"/>
            <a:ext cx="6873825" cy="484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863" y="464951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D034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Павловск – город равных возможностей!</a:t>
            </a:r>
            <a:endParaRPr lang="ru-RU" sz="3200" b="1" dirty="0">
              <a:ln w="1905"/>
              <a:solidFill>
                <a:srgbClr val="D034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4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7038" y="2018457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них 4098 от 7 до 18 лет; 3847 проживают в городской местности; 1877 – в сельской.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состоянию на 08.10.2014г. В Воронежской области 5734 ребёнка – </a:t>
            </a: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инвалида.</a:t>
            </a:r>
            <a:endParaRPr lang="ru-RU" sz="28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77072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130 детей – инвалидов проживают в Павловском районе, из них – 101 школьного возраста. В школе глухонемых – 55 детей, в школе слабовидящих </a:t>
            </a:r>
            <a:r>
              <a:rPr lang="ru-RU" sz="2400" b="1" dirty="0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86.</a:t>
            </a:r>
            <a:endParaRPr lang="ru-RU" sz="2400" b="1" dirty="0">
              <a:ln w="1905"/>
              <a:solidFill>
                <a:srgbClr val="FF66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0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оект\Screenshot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347"/>
            <a:ext cx="7485081" cy="6086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200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оект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57626"/>
            <a:ext cx="4712999" cy="220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оект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71793"/>
            <a:ext cx="4752528" cy="2202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роект\Screenshot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0" y="2278541"/>
            <a:ext cx="4597080" cy="217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44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оект\IMG_0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5227"/>
            <a:ext cx="7920880" cy="5280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66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Нормативная база: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-Указ президента РФ от 01.06.2012г. №761 «О    национальной стратегии действий в интересах детей на 2012-2017гг.»;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Федеральный закон от 29.12.2012г. №273-ФЗ «Об   образовании в РФ»;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Письмо Министерства образования и науки РФ от 07.06.2013г. №ИР -535/07 «О коррекционном и инклюзивном образовании детей»;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Государственная программа «Доступная среда» на 2014-15гг.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3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оект\Screenshot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8744851" cy="375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Смета проекта.</a:t>
            </a:r>
            <a:endParaRPr lang="ru-RU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C:\Users\User\Desktop\Проект\Screenshot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16240"/>
            <a:ext cx="1971675" cy="207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80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цифропарк\Desktop\фото проект\IMG_067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8286808" cy="4960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Заместитель главы администрации по социальным вопросам  Павловского муниципального района  </a:t>
            </a:r>
            <a:r>
              <a:rPr lang="ru-RU" b="1" dirty="0" err="1" smtClean="0"/>
              <a:t>Рублёвская</a:t>
            </a:r>
            <a:r>
              <a:rPr lang="ru-RU" b="1" dirty="0" smtClean="0"/>
              <a:t> Е.Н.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59B0B9"/>
      </a:accent1>
      <a:accent2>
        <a:srgbClr val="59B0B9"/>
      </a:accent2>
      <a:accent3>
        <a:srgbClr val="A4B7BA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322</TotalTime>
  <Words>371</Words>
  <Application>Microsoft Office PowerPoint</Application>
  <PresentationFormat>Экран (4:3)</PresentationFormat>
  <Paragraphs>36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 «Дети должны учится вместе!»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23</cp:revision>
  <dcterms:created xsi:type="dcterms:W3CDTF">2015-02-16T16:30:47Z</dcterms:created>
  <dcterms:modified xsi:type="dcterms:W3CDTF">2015-02-17T10:40:52Z</dcterms:modified>
</cp:coreProperties>
</file>